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2"/>
  </p:notesMasterIdLst>
  <p:handoutMasterIdLst>
    <p:handoutMasterId r:id="rId63"/>
  </p:handoutMasterIdLst>
  <p:sldIdLst>
    <p:sldId id="256" r:id="rId2"/>
    <p:sldId id="288" r:id="rId3"/>
    <p:sldId id="289" r:id="rId4"/>
    <p:sldId id="290" r:id="rId5"/>
    <p:sldId id="291" r:id="rId6"/>
    <p:sldId id="258" r:id="rId7"/>
    <p:sldId id="281" r:id="rId8"/>
    <p:sldId id="284" r:id="rId9"/>
    <p:sldId id="283" r:id="rId10"/>
    <p:sldId id="259" r:id="rId11"/>
    <p:sldId id="295" r:id="rId12"/>
    <p:sldId id="260" r:id="rId13"/>
    <p:sldId id="261" r:id="rId14"/>
    <p:sldId id="262" r:id="rId15"/>
    <p:sldId id="316" r:id="rId16"/>
    <p:sldId id="287" r:id="rId17"/>
    <p:sldId id="313" r:id="rId18"/>
    <p:sldId id="314" r:id="rId19"/>
    <p:sldId id="315" r:id="rId20"/>
    <p:sldId id="263" r:id="rId21"/>
    <p:sldId id="277" r:id="rId22"/>
    <p:sldId id="309" r:id="rId23"/>
    <p:sldId id="310" r:id="rId24"/>
    <p:sldId id="311" r:id="rId25"/>
    <p:sldId id="318" r:id="rId26"/>
    <p:sldId id="266" r:id="rId27"/>
    <p:sldId id="267" r:id="rId28"/>
    <p:sldId id="320" r:id="rId29"/>
    <p:sldId id="296" r:id="rId30"/>
    <p:sldId id="297" r:id="rId31"/>
    <p:sldId id="298" r:id="rId32"/>
    <p:sldId id="292" r:id="rId33"/>
    <p:sldId id="293" r:id="rId34"/>
    <p:sldId id="294" r:id="rId35"/>
    <p:sldId id="319" r:id="rId36"/>
    <p:sldId id="278" r:id="rId37"/>
    <p:sldId id="300" r:id="rId38"/>
    <p:sldId id="286" r:id="rId39"/>
    <p:sldId id="301" r:id="rId40"/>
    <p:sldId id="302" r:id="rId41"/>
    <p:sldId id="303" r:id="rId42"/>
    <p:sldId id="299" r:id="rId43"/>
    <p:sldId id="317" r:id="rId44"/>
    <p:sldId id="304" r:id="rId45"/>
    <p:sldId id="305" r:id="rId46"/>
    <p:sldId id="306" r:id="rId47"/>
    <p:sldId id="307" r:id="rId48"/>
    <p:sldId id="308" r:id="rId49"/>
    <p:sldId id="272" r:id="rId50"/>
    <p:sldId id="282" r:id="rId51"/>
    <p:sldId id="280" r:id="rId52"/>
    <p:sldId id="312" r:id="rId53"/>
    <p:sldId id="322" r:id="rId54"/>
    <p:sldId id="323" r:id="rId55"/>
    <p:sldId id="324" r:id="rId56"/>
    <p:sldId id="326" r:id="rId57"/>
    <p:sldId id="325" r:id="rId58"/>
    <p:sldId id="327" r:id="rId59"/>
    <p:sldId id="328" r:id="rId60"/>
    <p:sldId id="276" r:id="rId6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_rels/data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2C42F-14E5-4091-9CC7-D007220F8277}"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71DC8803-8FEF-47CA-B0CF-F732295B8D28}">
      <dgm:prSet custT="1"/>
      <dgm:spPr/>
      <dgm:t>
        <a:bodyPr/>
        <a:lstStyle/>
        <a:p>
          <a:pPr rtl="0"/>
          <a:r>
            <a:rPr lang="en-US" sz="3200" b="0" i="0" dirty="0" smtClean="0"/>
            <a:t>What does the Act require?</a:t>
          </a:r>
          <a:endParaRPr lang="en-US" sz="3200" dirty="0"/>
        </a:p>
      </dgm:t>
    </dgm:pt>
    <dgm:pt modelId="{1BDCBB9B-59E3-46DB-8A39-76ED23A70B4A}" type="parTrans" cxnId="{A97B2EE5-A6F9-485B-A658-BE4A789D8454}">
      <dgm:prSet/>
      <dgm:spPr/>
      <dgm:t>
        <a:bodyPr/>
        <a:lstStyle/>
        <a:p>
          <a:endParaRPr lang="en-US"/>
        </a:p>
      </dgm:t>
    </dgm:pt>
    <dgm:pt modelId="{9E10BE5F-A3D9-4AC6-AF89-E04E5033F732}" type="sibTrans" cxnId="{A97B2EE5-A6F9-485B-A658-BE4A789D8454}">
      <dgm:prSet/>
      <dgm:spPr/>
      <dgm:t>
        <a:bodyPr/>
        <a:lstStyle/>
        <a:p>
          <a:endParaRPr lang="en-US"/>
        </a:p>
      </dgm:t>
    </dgm:pt>
    <dgm:pt modelId="{3C9E13E1-C021-472E-8374-4C7A7F0979D2}">
      <dgm:prSet custT="1"/>
      <dgm:spPr/>
      <dgm:t>
        <a:bodyPr/>
        <a:lstStyle/>
        <a:p>
          <a:pPr rtl="0"/>
          <a:r>
            <a:rPr lang="en-US" sz="3200" b="0" i="0" dirty="0" smtClean="0"/>
            <a:t>Who are mandated reporters?</a:t>
          </a:r>
          <a:endParaRPr lang="en-US" sz="3200" dirty="0"/>
        </a:p>
      </dgm:t>
    </dgm:pt>
    <dgm:pt modelId="{0F86AED9-FED8-4F75-8B52-57643C83ECB5}" type="parTrans" cxnId="{2E76F23C-081D-457D-B022-3C40FF90D89B}">
      <dgm:prSet/>
      <dgm:spPr/>
      <dgm:t>
        <a:bodyPr/>
        <a:lstStyle/>
        <a:p>
          <a:endParaRPr lang="en-US"/>
        </a:p>
      </dgm:t>
    </dgm:pt>
    <dgm:pt modelId="{B178034A-7699-43C6-A8EC-D250B7494B94}" type="sibTrans" cxnId="{2E76F23C-081D-457D-B022-3C40FF90D89B}">
      <dgm:prSet/>
      <dgm:spPr/>
      <dgm:t>
        <a:bodyPr/>
        <a:lstStyle/>
        <a:p>
          <a:endParaRPr lang="en-US"/>
        </a:p>
      </dgm:t>
    </dgm:pt>
    <dgm:pt modelId="{A3D22CAB-AB4E-4C7A-9A2F-94635FE754BB}">
      <dgm:prSet custT="1"/>
      <dgm:spPr/>
      <dgm:t>
        <a:bodyPr/>
        <a:lstStyle/>
        <a:p>
          <a:pPr rtl="0"/>
          <a:r>
            <a:rPr lang="en-US" sz="3200" b="0" i="0" dirty="0" smtClean="0"/>
            <a:t>What about volunteers?</a:t>
          </a:r>
          <a:endParaRPr lang="en-US" sz="3200" dirty="0"/>
        </a:p>
      </dgm:t>
    </dgm:pt>
    <dgm:pt modelId="{28EE822F-43B8-4245-A856-5BA7FBF8D1E4}" type="parTrans" cxnId="{E6A6FC43-3D94-4306-A554-9C89F9403952}">
      <dgm:prSet/>
      <dgm:spPr/>
      <dgm:t>
        <a:bodyPr/>
        <a:lstStyle/>
        <a:p>
          <a:endParaRPr lang="en-US"/>
        </a:p>
      </dgm:t>
    </dgm:pt>
    <dgm:pt modelId="{AB062D59-67B8-4F73-AB91-9DA61BAFABEF}" type="sibTrans" cxnId="{E6A6FC43-3D94-4306-A554-9C89F9403952}">
      <dgm:prSet/>
      <dgm:spPr/>
      <dgm:t>
        <a:bodyPr/>
        <a:lstStyle/>
        <a:p>
          <a:endParaRPr lang="en-US"/>
        </a:p>
      </dgm:t>
    </dgm:pt>
    <dgm:pt modelId="{614BB8D6-7C5C-4011-B791-92D3748D8D28}">
      <dgm:prSet custT="1"/>
      <dgm:spPr/>
      <dgm:t>
        <a:bodyPr/>
        <a:lstStyle/>
        <a:p>
          <a:pPr rtl="0"/>
          <a:r>
            <a:rPr lang="en-US" sz="3200" b="0" i="0" dirty="0" smtClean="0"/>
            <a:t>What is the definition of child abuse?</a:t>
          </a:r>
          <a:endParaRPr lang="en-US" sz="3200" dirty="0"/>
        </a:p>
      </dgm:t>
    </dgm:pt>
    <dgm:pt modelId="{35E9D902-E40E-4B47-8EBE-468C189AD146}" type="parTrans" cxnId="{D895AB65-55A2-4B94-9CCF-E1B0E5B2BF8D}">
      <dgm:prSet/>
      <dgm:spPr/>
      <dgm:t>
        <a:bodyPr/>
        <a:lstStyle/>
        <a:p>
          <a:endParaRPr lang="en-US"/>
        </a:p>
      </dgm:t>
    </dgm:pt>
    <dgm:pt modelId="{ED2AA909-63D2-45B6-95F7-BCBB7FE3D98E}" type="sibTrans" cxnId="{D895AB65-55A2-4B94-9CCF-E1B0E5B2BF8D}">
      <dgm:prSet/>
      <dgm:spPr/>
      <dgm:t>
        <a:bodyPr/>
        <a:lstStyle/>
        <a:p>
          <a:endParaRPr lang="en-US"/>
        </a:p>
      </dgm:t>
    </dgm:pt>
    <dgm:pt modelId="{99390416-A793-4FD8-9358-F15DECB4F7EB}">
      <dgm:prSet custT="1"/>
      <dgm:spPr/>
      <dgm:t>
        <a:bodyPr/>
        <a:lstStyle/>
        <a:p>
          <a:pPr rtl="0"/>
          <a:r>
            <a:rPr lang="en-US" sz="3200" b="0" i="0" dirty="0" smtClean="0"/>
            <a:t>Is spanking reportable?</a:t>
          </a:r>
          <a:endParaRPr lang="en-US" sz="3200" dirty="0"/>
        </a:p>
      </dgm:t>
    </dgm:pt>
    <dgm:pt modelId="{BC448CC4-9062-434D-826C-DFF259E5C13E}" type="parTrans" cxnId="{A98EDCE1-81D5-4520-884F-A7B2DA7B7883}">
      <dgm:prSet/>
      <dgm:spPr/>
      <dgm:t>
        <a:bodyPr/>
        <a:lstStyle/>
        <a:p>
          <a:endParaRPr lang="en-US"/>
        </a:p>
      </dgm:t>
    </dgm:pt>
    <dgm:pt modelId="{035617C6-DB58-4410-A6CF-913B1206590C}" type="sibTrans" cxnId="{A98EDCE1-81D5-4520-884F-A7B2DA7B7883}">
      <dgm:prSet/>
      <dgm:spPr/>
      <dgm:t>
        <a:bodyPr/>
        <a:lstStyle/>
        <a:p>
          <a:endParaRPr lang="en-US"/>
        </a:p>
      </dgm:t>
    </dgm:pt>
    <dgm:pt modelId="{C9BA300B-F539-463B-A57F-1257576C1FA4}">
      <dgm:prSet custT="1"/>
      <dgm:spPr/>
      <dgm:t>
        <a:bodyPr/>
        <a:lstStyle/>
        <a:p>
          <a:pPr rtl="0"/>
          <a:r>
            <a:rPr lang="en-US" sz="3200" b="0" i="0" dirty="0" smtClean="0"/>
            <a:t>Is domestic violence reportable?</a:t>
          </a:r>
          <a:endParaRPr lang="en-US" sz="3200" dirty="0"/>
        </a:p>
      </dgm:t>
    </dgm:pt>
    <dgm:pt modelId="{91CDBCD7-5FB2-46CC-8ABB-4AC437D07DC9}" type="parTrans" cxnId="{7D4832A5-A481-4CF5-BFBB-F545EFE5E966}">
      <dgm:prSet/>
      <dgm:spPr/>
      <dgm:t>
        <a:bodyPr/>
        <a:lstStyle/>
        <a:p>
          <a:endParaRPr lang="en-US"/>
        </a:p>
      </dgm:t>
    </dgm:pt>
    <dgm:pt modelId="{348E5BCE-E1C6-4600-82EC-A56A1E2BCC66}" type="sibTrans" cxnId="{7D4832A5-A481-4CF5-BFBB-F545EFE5E966}">
      <dgm:prSet/>
      <dgm:spPr/>
      <dgm:t>
        <a:bodyPr/>
        <a:lstStyle/>
        <a:p>
          <a:endParaRPr lang="en-US"/>
        </a:p>
      </dgm:t>
    </dgm:pt>
    <dgm:pt modelId="{50998284-8210-456F-8A32-4351B5E681AD}" type="pres">
      <dgm:prSet presAssocID="{FFB2C42F-14E5-4091-9CC7-D007220F8277}" presName="linear" presStyleCnt="0">
        <dgm:presLayoutVars>
          <dgm:dir/>
          <dgm:resizeHandles val="exact"/>
        </dgm:presLayoutVars>
      </dgm:prSet>
      <dgm:spPr/>
      <dgm:t>
        <a:bodyPr/>
        <a:lstStyle/>
        <a:p>
          <a:endParaRPr lang="en-US"/>
        </a:p>
      </dgm:t>
    </dgm:pt>
    <dgm:pt modelId="{1582F620-A62F-4933-BA05-330C0D2FB891}" type="pres">
      <dgm:prSet presAssocID="{71DC8803-8FEF-47CA-B0CF-F732295B8D28}" presName="comp" presStyleCnt="0"/>
      <dgm:spPr/>
      <dgm:t>
        <a:bodyPr/>
        <a:lstStyle/>
        <a:p>
          <a:endParaRPr lang="en-US"/>
        </a:p>
      </dgm:t>
    </dgm:pt>
    <dgm:pt modelId="{BC335D27-07FE-48BB-A380-E1FBCC58769F}" type="pres">
      <dgm:prSet presAssocID="{71DC8803-8FEF-47CA-B0CF-F732295B8D28}" presName="box" presStyleLbl="node1" presStyleIdx="0" presStyleCnt="6"/>
      <dgm:spPr/>
      <dgm:t>
        <a:bodyPr/>
        <a:lstStyle/>
        <a:p>
          <a:endParaRPr lang="en-US"/>
        </a:p>
      </dgm:t>
    </dgm:pt>
    <dgm:pt modelId="{3B58D759-7E2C-40E2-A5EB-D7ED8261F767}" type="pres">
      <dgm:prSet presAssocID="{71DC8803-8FEF-47CA-B0CF-F732295B8D28}" presName="img" presStyleLbl="fgImgPlace1" presStyleIdx="0" presStyleCnt="6" custScaleX="30785"/>
      <dgm:spPr/>
      <dgm:t>
        <a:bodyPr/>
        <a:lstStyle/>
        <a:p>
          <a:endParaRPr lang="en-US"/>
        </a:p>
      </dgm:t>
    </dgm:pt>
    <dgm:pt modelId="{8180B56B-D13D-400D-AC13-521A23AD2039}" type="pres">
      <dgm:prSet presAssocID="{71DC8803-8FEF-47CA-B0CF-F732295B8D28}" presName="text" presStyleLbl="node1" presStyleIdx="0" presStyleCnt="6">
        <dgm:presLayoutVars>
          <dgm:bulletEnabled val="1"/>
        </dgm:presLayoutVars>
      </dgm:prSet>
      <dgm:spPr/>
      <dgm:t>
        <a:bodyPr/>
        <a:lstStyle/>
        <a:p>
          <a:endParaRPr lang="en-US"/>
        </a:p>
      </dgm:t>
    </dgm:pt>
    <dgm:pt modelId="{9AB57379-E4A1-4343-9AE3-9F83E1566E53}" type="pres">
      <dgm:prSet presAssocID="{9E10BE5F-A3D9-4AC6-AF89-E04E5033F732}" presName="spacer" presStyleCnt="0"/>
      <dgm:spPr/>
      <dgm:t>
        <a:bodyPr/>
        <a:lstStyle/>
        <a:p>
          <a:endParaRPr lang="en-US"/>
        </a:p>
      </dgm:t>
    </dgm:pt>
    <dgm:pt modelId="{59D21A1B-F7E6-49B9-9EA7-FC0406C182B9}" type="pres">
      <dgm:prSet presAssocID="{3C9E13E1-C021-472E-8374-4C7A7F0979D2}" presName="comp" presStyleCnt="0"/>
      <dgm:spPr/>
      <dgm:t>
        <a:bodyPr/>
        <a:lstStyle/>
        <a:p>
          <a:endParaRPr lang="en-US"/>
        </a:p>
      </dgm:t>
    </dgm:pt>
    <dgm:pt modelId="{AFD90CF2-2AA7-4D6C-8C05-61F18BAF99AC}" type="pres">
      <dgm:prSet presAssocID="{3C9E13E1-C021-472E-8374-4C7A7F0979D2}" presName="box" presStyleLbl="node1" presStyleIdx="1" presStyleCnt="6"/>
      <dgm:spPr/>
      <dgm:t>
        <a:bodyPr/>
        <a:lstStyle/>
        <a:p>
          <a:endParaRPr lang="en-US"/>
        </a:p>
      </dgm:t>
    </dgm:pt>
    <dgm:pt modelId="{0B347ED1-60B5-4272-8CAD-C76B73E383B4}" type="pres">
      <dgm:prSet presAssocID="{3C9E13E1-C021-472E-8374-4C7A7F0979D2}" presName="img" presStyleLbl="fgImgPlace1" presStyleIdx="1" presStyleCnt="6" custScaleX="29909"/>
      <dgm:spPr/>
      <dgm:t>
        <a:bodyPr/>
        <a:lstStyle/>
        <a:p>
          <a:endParaRPr lang="en-US"/>
        </a:p>
      </dgm:t>
    </dgm:pt>
    <dgm:pt modelId="{A88327EF-344D-47EA-9A14-EF78913FDF6B}" type="pres">
      <dgm:prSet presAssocID="{3C9E13E1-C021-472E-8374-4C7A7F0979D2}" presName="text" presStyleLbl="node1" presStyleIdx="1" presStyleCnt="6">
        <dgm:presLayoutVars>
          <dgm:bulletEnabled val="1"/>
        </dgm:presLayoutVars>
      </dgm:prSet>
      <dgm:spPr/>
      <dgm:t>
        <a:bodyPr/>
        <a:lstStyle/>
        <a:p>
          <a:endParaRPr lang="en-US"/>
        </a:p>
      </dgm:t>
    </dgm:pt>
    <dgm:pt modelId="{0AC7886D-5E52-4A99-B72B-1F0653D75040}" type="pres">
      <dgm:prSet presAssocID="{B178034A-7699-43C6-A8EC-D250B7494B94}" presName="spacer" presStyleCnt="0"/>
      <dgm:spPr/>
      <dgm:t>
        <a:bodyPr/>
        <a:lstStyle/>
        <a:p>
          <a:endParaRPr lang="en-US"/>
        </a:p>
      </dgm:t>
    </dgm:pt>
    <dgm:pt modelId="{4331549A-98A7-46E1-96A1-E5C5FA96EBCD}" type="pres">
      <dgm:prSet presAssocID="{A3D22CAB-AB4E-4C7A-9A2F-94635FE754BB}" presName="comp" presStyleCnt="0"/>
      <dgm:spPr/>
      <dgm:t>
        <a:bodyPr/>
        <a:lstStyle/>
        <a:p>
          <a:endParaRPr lang="en-US"/>
        </a:p>
      </dgm:t>
    </dgm:pt>
    <dgm:pt modelId="{4326F930-5002-48BD-AA01-EC4E48E1CA8B}" type="pres">
      <dgm:prSet presAssocID="{A3D22CAB-AB4E-4C7A-9A2F-94635FE754BB}" presName="box" presStyleLbl="node1" presStyleIdx="2" presStyleCnt="6"/>
      <dgm:spPr/>
      <dgm:t>
        <a:bodyPr/>
        <a:lstStyle/>
        <a:p>
          <a:endParaRPr lang="en-US"/>
        </a:p>
      </dgm:t>
    </dgm:pt>
    <dgm:pt modelId="{DABDD437-CDA2-4892-910F-E7B1BFDC49A4}" type="pres">
      <dgm:prSet presAssocID="{A3D22CAB-AB4E-4C7A-9A2F-94635FE754BB}" presName="img" presStyleLbl="fgImgPlace1" presStyleIdx="2" presStyleCnt="6" custScaleX="28156"/>
      <dgm:spPr/>
      <dgm:t>
        <a:bodyPr/>
        <a:lstStyle/>
        <a:p>
          <a:endParaRPr lang="en-US"/>
        </a:p>
      </dgm:t>
    </dgm:pt>
    <dgm:pt modelId="{1EF3F35B-4F9F-46DA-9FA2-D44E5B0E683F}" type="pres">
      <dgm:prSet presAssocID="{A3D22CAB-AB4E-4C7A-9A2F-94635FE754BB}" presName="text" presStyleLbl="node1" presStyleIdx="2" presStyleCnt="6">
        <dgm:presLayoutVars>
          <dgm:bulletEnabled val="1"/>
        </dgm:presLayoutVars>
      </dgm:prSet>
      <dgm:spPr/>
      <dgm:t>
        <a:bodyPr/>
        <a:lstStyle/>
        <a:p>
          <a:endParaRPr lang="en-US"/>
        </a:p>
      </dgm:t>
    </dgm:pt>
    <dgm:pt modelId="{18619003-2376-493A-B21C-4F64A129A36F}" type="pres">
      <dgm:prSet presAssocID="{AB062D59-67B8-4F73-AB91-9DA61BAFABEF}" presName="spacer" presStyleCnt="0"/>
      <dgm:spPr/>
      <dgm:t>
        <a:bodyPr/>
        <a:lstStyle/>
        <a:p>
          <a:endParaRPr lang="en-US"/>
        </a:p>
      </dgm:t>
    </dgm:pt>
    <dgm:pt modelId="{A9986A90-1A60-4768-8C48-AAAE4355E8CD}" type="pres">
      <dgm:prSet presAssocID="{614BB8D6-7C5C-4011-B791-92D3748D8D28}" presName="comp" presStyleCnt="0"/>
      <dgm:spPr/>
      <dgm:t>
        <a:bodyPr/>
        <a:lstStyle/>
        <a:p>
          <a:endParaRPr lang="en-US"/>
        </a:p>
      </dgm:t>
    </dgm:pt>
    <dgm:pt modelId="{93BD23CB-3665-4982-8D73-2A2B462C01F7}" type="pres">
      <dgm:prSet presAssocID="{614BB8D6-7C5C-4011-B791-92D3748D8D28}" presName="box" presStyleLbl="node1" presStyleIdx="3" presStyleCnt="6"/>
      <dgm:spPr/>
      <dgm:t>
        <a:bodyPr/>
        <a:lstStyle/>
        <a:p>
          <a:endParaRPr lang="en-US"/>
        </a:p>
      </dgm:t>
    </dgm:pt>
    <dgm:pt modelId="{C998F620-9082-45BB-97E3-583C3E6656A3}" type="pres">
      <dgm:prSet presAssocID="{614BB8D6-7C5C-4011-B791-92D3748D8D28}" presName="img" presStyleLbl="fgImgPlace1" presStyleIdx="3" presStyleCnt="6" custScaleX="28156"/>
      <dgm:spPr/>
      <dgm:t>
        <a:bodyPr/>
        <a:lstStyle/>
        <a:p>
          <a:endParaRPr lang="en-US"/>
        </a:p>
      </dgm:t>
    </dgm:pt>
    <dgm:pt modelId="{0B75DE74-2B23-49C5-8BE2-8AA5ADB7EB25}" type="pres">
      <dgm:prSet presAssocID="{614BB8D6-7C5C-4011-B791-92D3748D8D28}" presName="text" presStyleLbl="node1" presStyleIdx="3" presStyleCnt="6">
        <dgm:presLayoutVars>
          <dgm:bulletEnabled val="1"/>
        </dgm:presLayoutVars>
      </dgm:prSet>
      <dgm:spPr/>
      <dgm:t>
        <a:bodyPr/>
        <a:lstStyle/>
        <a:p>
          <a:endParaRPr lang="en-US"/>
        </a:p>
      </dgm:t>
    </dgm:pt>
    <dgm:pt modelId="{69BB7581-0839-4902-ADFA-A203CD32F6C4}" type="pres">
      <dgm:prSet presAssocID="{ED2AA909-63D2-45B6-95F7-BCBB7FE3D98E}" presName="spacer" presStyleCnt="0"/>
      <dgm:spPr/>
      <dgm:t>
        <a:bodyPr/>
        <a:lstStyle/>
        <a:p>
          <a:endParaRPr lang="en-US"/>
        </a:p>
      </dgm:t>
    </dgm:pt>
    <dgm:pt modelId="{2A39FE33-2F2D-4A18-8CE6-BFD883DBAA97}" type="pres">
      <dgm:prSet presAssocID="{99390416-A793-4FD8-9358-F15DECB4F7EB}" presName="comp" presStyleCnt="0"/>
      <dgm:spPr/>
      <dgm:t>
        <a:bodyPr/>
        <a:lstStyle/>
        <a:p>
          <a:endParaRPr lang="en-US"/>
        </a:p>
      </dgm:t>
    </dgm:pt>
    <dgm:pt modelId="{061030B6-8536-48FE-A90A-E2ED35489DA9}" type="pres">
      <dgm:prSet presAssocID="{99390416-A793-4FD8-9358-F15DECB4F7EB}" presName="box" presStyleLbl="node1" presStyleIdx="4" presStyleCnt="6"/>
      <dgm:spPr/>
      <dgm:t>
        <a:bodyPr/>
        <a:lstStyle/>
        <a:p>
          <a:endParaRPr lang="en-US"/>
        </a:p>
      </dgm:t>
    </dgm:pt>
    <dgm:pt modelId="{F07148DF-ED00-4320-819E-9DA8F51BD4AC}" type="pres">
      <dgm:prSet presAssocID="{99390416-A793-4FD8-9358-F15DECB4F7EB}" presName="img" presStyleLbl="fgImgPlace1" presStyleIdx="4" presStyleCnt="6" custScaleX="29032"/>
      <dgm:spPr/>
      <dgm:t>
        <a:bodyPr/>
        <a:lstStyle/>
        <a:p>
          <a:endParaRPr lang="en-US"/>
        </a:p>
      </dgm:t>
    </dgm:pt>
    <dgm:pt modelId="{8EC7EA2D-FCA6-4FA1-A44E-ECB3BF5224F0}" type="pres">
      <dgm:prSet presAssocID="{99390416-A793-4FD8-9358-F15DECB4F7EB}" presName="text" presStyleLbl="node1" presStyleIdx="4" presStyleCnt="6">
        <dgm:presLayoutVars>
          <dgm:bulletEnabled val="1"/>
        </dgm:presLayoutVars>
      </dgm:prSet>
      <dgm:spPr/>
      <dgm:t>
        <a:bodyPr/>
        <a:lstStyle/>
        <a:p>
          <a:endParaRPr lang="en-US"/>
        </a:p>
      </dgm:t>
    </dgm:pt>
    <dgm:pt modelId="{264ACA35-F2D9-4E20-A350-FD6C5E9E4573}" type="pres">
      <dgm:prSet presAssocID="{035617C6-DB58-4410-A6CF-913B1206590C}" presName="spacer" presStyleCnt="0"/>
      <dgm:spPr/>
      <dgm:t>
        <a:bodyPr/>
        <a:lstStyle/>
        <a:p>
          <a:endParaRPr lang="en-US"/>
        </a:p>
      </dgm:t>
    </dgm:pt>
    <dgm:pt modelId="{7F8768C7-0D45-4F80-B1F1-FEABD63D7A98}" type="pres">
      <dgm:prSet presAssocID="{C9BA300B-F539-463B-A57F-1257576C1FA4}" presName="comp" presStyleCnt="0"/>
      <dgm:spPr/>
      <dgm:t>
        <a:bodyPr/>
        <a:lstStyle/>
        <a:p>
          <a:endParaRPr lang="en-US"/>
        </a:p>
      </dgm:t>
    </dgm:pt>
    <dgm:pt modelId="{590EE13B-90DF-42AD-BA7E-A350CA9D751A}" type="pres">
      <dgm:prSet presAssocID="{C9BA300B-F539-463B-A57F-1257576C1FA4}" presName="box" presStyleLbl="node1" presStyleIdx="5" presStyleCnt="6"/>
      <dgm:spPr/>
      <dgm:t>
        <a:bodyPr/>
        <a:lstStyle/>
        <a:p>
          <a:endParaRPr lang="en-US"/>
        </a:p>
      </dgm:t>
    </dgm:pt>
    <dgm:pt modelId="{3EA3BE23-0E66-409D-919B-00BFCE965398}" type="pres">
      <dgm:prSet presAssocID="{C9BA300B-F539-463B-A57F-1257576C1FA4}" presName="img" presStyleLbl="fgImgPlace1" presStyleIdx="5" presStyleCnt="6" custScaleX="29908" custLinFactNeighborX="0" custLinFactNeighborY="0"/>
      <dgm:spPr/>
      <dgm:t>
        <a:bodyPr/>
        <a:lstStyle/>
        <a:p>
          <a:endParaRPr lang="en-US"/>
        </a:p>
      </dgm:t>
    </dgm:pt>
    <dgm:pt modelId="{D91B083C-4A2D-4577-9E43-826DE6CE8F7C}" type="pres">
      <dgm:prSet presAssocID="{C9BA300B-F539-463B-A57F-1257576C1FA4}" presName="text" presStyleLbl="node1" presStyleIdx="5" presStyleCnt="6">
        <dgm:presLayoutVars>
          <dgm:bulletEnabled val="1"/>
        </dgm:presLayoutVars>
      </dgm:prSet>
      <dgm:spPr/>
      <dgm:t>
        <a:bodyPr/>
        <a:lstStyle/>
        <a:p>
          <a:endParaRPr lang="en-US"/>
        </a:p>
      </dgm:t>
    </dgm:pt>
  </dgm:ptLst>
  <dgm:cxnLst>
    <dgm:cxn modelId="{68DA2AAC-0326-4090-8DB5-688CA48A75D4}" type="presOf" srcId="{99390416-A793-4FD8-9358-F15DECB4F7EB}" destId="{8EC7EA2D-FCA6-4FA1-A44E-ECB3BF5224F0}" srcOrd="1" destOrd="0" presId="urn:microsoft.com/office/officeart/2005/8/layout/vList4"/>
    <dgm:cxn modelId="{D1D65ACF-D2AA-42D2-AF7E-E27C9B323C6A}" type="presOf" srcId="{A3D22CAB-AB4E-4C7A-9A2F-94635FE754BB}" destId="{4326F930-5002-48BD-AA01-EC4E48E1CA8B}" srcOrd="0" destOrd="0" presId="urn:microsoft.com/office/officeart/2005/8/layout/vList4"/>
    <dgm:cxn modelId="{571A2388-9718-42B7-9F03-5B9DFFC6C47A}" type="presOf" srcId="{3C9E13E1-C021-472E-8374-4C7A7F0979D2}" destId="{AFD90CF2-2AA7-4D6C-8C05-61F18BAF99AC}" srcOrd="0" destOrd="0" presId="urn:microsoft.com/office/officeart/2005/8/layout/vList4"/>
    <dgm:cxn modelId="{A97B2EE5-A6F9-485B-A658-BE4A789D8454}" srcId="{FFB2C42F-14E5-4091-9CC7-D007220F8277}" destId="{71DC8803-8FEF-47CA-B0CF-F732295B8D28}" srcOrd="0" destOrd="0" parTransId="{1BDCBB9B-59E3-46DB-8A39-76ED23A70B4A}" sibTransId="{9E10BE5F-A3D9-4AC6-AF89-E04E5033F732}"/>
    <dgm:cxn modelId="{DEF2E0DE-775C-41F1-B8A5-83902A0F1810}" type="presOf" srcId="{71DC8803-8FEF-47CA-B0CF-F732295B8D28}" destId="{8180B56B-D13D-400D-AC13-521A23AD2039}" srcOrd="1" destOrd="0" presId="urn:microsoft.com/office/officeart/2005/8/layout/vList4"/>
    <dgm:cxn modelId="{F655E9C6-3A94-43CE-87F2-9A0F924B0D4E}" type="presOf" srcId="{614BB8D6-7C5C-4011-B791-92D3748D8D28}" destId="{0B75DE74-2B23-49C5-8BE2-8AA5ADB7EB25}" srcOrd="1" destOrd="0" presId="urn:microsoft.com/office/officeart/2005/8/layout/vList4"/>
    <dgm:cxn modelId="{E6A6FC43-3D94-4306-A554-9C89F9403952}" srcId="{FFB2C42F-14E5-4091-9CC7-D007220F8277}" destId="{A3D22CAB-AB4E-4C7A-9A2F-94635FE754BB}" srcOrd="2" destOrd="0" parTransId="{28EE822F-43B8-4245-A856-5BA7FBF8D1E4}" sibTransId="{AB062D59-67B8-4F73-AB91-9DA61BAFABEF}"/>
    <dgm:cxn modelId="{A98EDCE1-81D5-4520-884F-A7B2DA7B7883}" srcId="{FFB2C42F-14E5-4091-9CC7-D007220F8277}" destId="{99390416-A793-4FD8-9358-F15DECB4F7EB}" srcOrd="4" destOrd="0" parTransId="{BC448CC4-9062-434D-826C-DFF259E5C13E}" sibTransId="{035617C6-DB58-4410-A6CF-913B1206590C}"/>
    <dgm:cxn modelId="{4405E2CF-F200-4F6C-9089-DA0F89909D95}" type="presOf" srcId="{71DC8803-8FEF-47CA-B0CF-F732295B8D28}" destId="{BC335D27-07FE-48BB-A380-E1FBCC58769F}" srcOrd="0" destOrd="0" presId="urn:microsoft.com/office/officeart/2005/8/layout/vList4"/>
    <dgm:cxn modelId="{E54B7D2F-B274-4222-AD7A-C412CF6E34AE}" type="presOf" srcId="{99390416-A793-4FD8-9358-F15DECB4F7EB}" destId="{061030B6-8536-48FE-A90A-E2ED35489DA9}" srcOrd="0" destOrd="0" presId="urn:microsoft.com/office/officeart/2005/8/layout/vList4"/>
    <dgm:cxn modelId="{D895AB65-55A2-4B94-9CCF-E1B0E5B2BF8D}" srcId="{FFB2C42F-14E5-4091-9CC7-D007220F8277}" destId="{614BB8D6-7C5C-4011-B791-92D3748D8D28}" srcOrd="3" destOrd="0" parTransId="{35E9D902-E40E-4B47-8EBE-468C189AD146}" sibTransId="{ED2AA909-63D2-45B6-95F7-BCBB7FE3D98E}"/>
    <dgm:cxn modelId="{C081E76F-46AB-4BBF-B2A1-0B99689FBBDC}" type="presOf" srcId="{FFB2C42F-14E5-4091-9CC7-D007220F8277}" destId="{50998284-8210-456F-8A32-4351B5E681AD}" srcOrd="0" destOrd="0" presId="urn:microsoft.com/office/officeart/2005/8/layout/vList4"/>
    <dgm:cxn modelId="{7D4832A5-A481-4CF5-BFBB-F545EFE5E966}" srcId="{FFB2C42F-14E5-4091-9CC7-D007220F8277}" destId="{C9BA300B-F539-463B-A57F-1257576C1FA4}" srcOrd="5" destOrd="0" parTransId="{91CDBCD7-5FB2-46CC-8ABB-4AC437D07DC9}" sibTransId="{348E5BCE-E1C6-4600-82EC-A56A1E2BCC66}"/>
    <dgm:cxn modelId="{75141DC8-467A-46AE-9325-8636DDDC0185}" type="presOf" srcId="{3C9E13E1-C021-472E-8374-4C7A7F0979D2}" destId="{A88327EF-344D-47EA-9A14-EF78913FDF6B}" srcOrd="1" destOrd="0" presId="urn:microsoft.com/office/officeart/2005/8/layout/vList4"/>
    <dgm:cxn modelId="{79F0F79F-CDC9-41BA-8F2F-1FF0FE48D75D}" type="presOf" srcId="{C9BA300B-F539-463B-A57F-1257576C1FA4}" destId="{D91B083C-4A2D-4577-9E43-826DE6CE8F7C}" srcOrd="1" destOrd="0" presId="urn:microsoft.com/office/officeart/2005/8/layout/vList4"/>
    <dgm:cxn modelId="{85D5D747-6675-43B7-A39E-B9DB77A09BF4}" type="presOf" srcId="{614BB8D6-7C5C-4011-B791-92D3748D8D28}" destId="{93BD23CB-3665-4982-8D73-2A2B462C01F7}" srcOrd="0" destOrd="0" presId="urn:microsoft.com/office/officeart/2005/8/layout/vList4"/>
    <dgm:cxn modelId="{F3FB36DB-6132-4536-AD8C-F050F9CC4B33}" type="presOf" srcId="{C9BA300B-F539-463B-A57F-1257576C1FA4}" destId="{590EE13B-90DF-42AD-BA7E-A350CA9D751A}" srcOrd="0" destOrd="0" presId="urn:microsoft.com/office/officeart/2005/8/layout/vList4"/>
    <dgm:cxn modelId="{399530D4-3F38-472F-A0CE-2225B6175173}" type="presOf" srcId="{A3D22CAB-AB4E-4C7A-9A2F-94635FE754BB}" destId="{1EF3F35B-4F9F-46DA-9FA2-D44E5B0E683F}" srcOrd="1" destOrd="0" presId="urn:microsoft.com/office/officeart/2005/8/layout/vList4"/>
    <dgm:cxn modelId="{2E76F23C-081D-457D-B022-3C40FF90D89B}" srcId="{FFB2C42F-14E5-4091-9CC7-D007220F8277}" destId="{3C9E13E1-C021-472E-8374-4C7A7F0979D2}" srcOrd="1" destOrd="0" parTransId="{0F86AED9-FED8-4F75-8B52-57643C83ECB5}" sibTransId="{B178034A-7699-43C6-A8EC-D250B7494B94}"/>
    <dgm:cxn modelId="{7A5B75AC-D9BE-4FF4-BCED-9323EE1DBE90}" type="presParOf" srcId="{50998284-8210-456F-8A32-4351B5E681AD}" destId="{1582F620-A62F-4933-BA05-330C0D2FB891}" srcOrd="0" destOrd="0" presId="urn:microsoft.com/office/officeart/2005/8/layout/vList4"/>
    <dgm:cxn modelId="{2E56896E-853A-4E32-A075-6DB9E6D9C55B}" type="presParOf" srcId="{1582F620-A62F-4933-BA05-330C0D2FB891}" destId="{BC335D27-07FE-48BB-A380-E1FBCC58769F}" srcOrd="0" destOrd="0" presId="urn:microsoft.com/office/officeart/2005/8/layout/vList4"/>
    <dgm:cxn modelId="{8EC61C2A-5BDF-409A-B0B1-C3A3B1A070EA}" type="presParOf" srcId="{1582F620-A62F-4933-BA05-330C0D2FB891}" destId="{3B58D759-7E2C-40E2-A5EB-D7ED8261F767}" srcOrd="1" destOrd="0" presId="urn:microsoft.com/office/officeart/2005/8/layout/vList4"/>
    <dgm:cxn modelId="{EFEF2D78-BF19-4907-97FA-40A5362D3FF4}" type="presParOf" srcId="{1582F620-A62F-4933-BA05-330C0D2FB891}" destId="{8180B56B-D13D-400D-AC13-521A23AD2039}" srcOrd="2" destOrd="0" presId="urn:microsoft.com/office/officeart/2005/8/layout/vList4"/>
    <dgm:cxn modelId="{6B2E0C15-00B4-4A2F-85ED-FDCC55598185}" type="presParOf" srcId="{50998284-8210-456F-8A32-4351B5E681AD}" destId="{9AB57379-E4A1-4343-9AE3-9F83E1566E53}" srcOrd="1" destOrd="0" presId="urn:microsoft.com/office/officeart/2005/8/layout/vList4"/>
    <dgm:cxn modelId="{25A04E20-BDFA-492E-9842-D8DB18560B85}" type="presParOf" srcId="{50998284-8210-456F-8A32-4351B5E681AD}" destId="{59D21A1B-F7E6-49B9-9EA7-FC0406C182B9}" srcOrd="2" destOrd="0" presId="urn:microsoft.com/office/officeart/2005/8/layout/vList4"/>
    <dgm:cxn modelId="{8E294A53-75BE-4EF0-B825-101A72CE375C}" type="presParOf" srcId="{59D21A1B-F7E6-49B9-9EA7-FC0406C182B9}" destId="{AFD90CF2-2AA7-4D6C-8C05-61F18BAF99AC}" srcOrd="0" destOrd="0" presId="urn:microsoft.com/office/officeart/2005/8/layout/vList4"/>
    <dgm:cxn modelId="{2E7D1A74-A7B2-4870-8300-0138FDA9B869}" type="presParOf" srcId="{59D21A1B-F7E6-49B9-9EA7-FC0406C182B9}" destId="{0B347ED1-60B5-4272-8CAD-C76B73E383B4}" srcOrd="1" destOrd="0" presId="urn:microsoft.com/office/officeart/2005/8/layout/vList4"/>
    <dgm:cxn modelId="{08AC9E92-9D28-4C64-A705-D951F7137E12}" type="presParOf" srcId="{59D21A1B-F7E6-49B9-9EA7-FC0406C182B9}" destId="{A88327EF-344D-47EA-9A14-EF78913FDF6B}" srcOrd="2" destOrd="0" presId="urn:microsoft.com/office/officeart/2005/8/layout/vList4"/>
    <dgm:cxn modelId="{90DCFC7F-FDE2-4E45-903E-021E2CA05532}" type="presParOf" srcId="{50998284-8210-456F-8A32-4351B5E681AD}" destId="{0AC7886D-5E52-4A99-B72B-1F0653D75040}" srcOrd="3" destOrd="0" presId="urn:microsoft.com/office/officeart/2005/8/layout/vList4"/>
    <dgm:cxn modelId="{DB2A6D6B-85B3-4108-8AAB-84A372391EA0}" type="presParOf" srcId="{50998284-8210-456F-8A32-4351B5E681AD}" destId="{4331549A-98A7-46E1-96A1-E5C5FA96EBCD}" srcOrd="4" destOrd="0" presId="urn:microsoft.com/office/officeart/2005/8/layout/vList4"/>
    <dgm:cxn modelId="{704D5007-7E23-4D1B-9A04-6345A82AD025}" type="presParOf" srcId="{4331549A-98A7-46E1-96A1-E5C5FA96EBCD}" destId="{4326F930-5002-48BD-AA01-EC4E48E1CA8B}" srcOrd="0" destOrd="0" presId="urn:microsoft.com/office/officeart/2005/8/layout/vList4"/>
    <dgm:cxn modelId="{D68235D4-27D3-48D6-8BCB-F08548ED2F5C}" type="presParOf" srcId="{4331549A-98A7-46E1-96A1-E5C5FA96EBCD}" destId="{DABDD437-CDA2-4892-910F-E7B1BFDC49A4}" srcOrd="1" destOrd="0" presId="urn:microsoft.com/office/officeart/2005/8/layout/vList4"/>
    <dgm:cxn modelId="{A1A7B893-6DA0-490B-A87D-452F19D25894}" type="presParOf" srcId="{4331549A-98A7-46E1-96A1-E5C5FA96EBCD}" destId="{1EF3F35B-4F9F-46DA-9FA2-D44E5B0E683F}" srcOrd="2" destOrd="0" presId="urn:microsoft.com/office/officeart/2005/8/layout/vList4"/>
    <dgm:cxn modelId="{879DD72D-7C9E-4A47-94E3-513569F4D4DA}" type="presParOf" srcId="{50998284-8210-456F-8A32-4351B5E681AD}" destId="{18619003-2376-493A-B21C-4F64A129A36F}" srcOrd="5" destOrd="0" presId="urn:microsoft.com/office/officeart/2005/8/layout/vList4"/>
    <dgm:cxn modelId="{9A2ED71B-291A-43A0-A7C7-6E850E051BF6}" type="presParOf" srcId="{50998284-8210-456F-8A32-4351B5E681AD}" destId="{A9986A90-1A60-4768-8C48-AAAE4355E8CD}" srcOrd="6" destOrd="0" presId="urn:microsoft.com/office/officeart/2005/8/layout/vList4"/>
    <dgm:cxn modelId="{8DCF1AF7-4DBA-4135-BAFE-3B8E2E039359}" type="presParOf" srcId="{A9986A90-1A60-4768-8C48-AAAE4355E8CD}" destId="{93BD23CB-3665-4982-8D73-2A2B462C01F7}" srcOrd="0" destOrd="0" presId="urn:microsoft.com/office/officeart/2005/8/layout/vList4"/>
    <dgm:cxn modelId="{2C1BA509-5F6B-4F87-A516-4C4FD216C6BD}" type="presParOf" srcId="{A9986A90-1A60-4768-8C48-AAAE4355E8CD}" destId="{C998F620-9082-45BB-97E3-583C3E6656A3}" srcOrd="1" destOrd="0" presId="urn:microsoft.com/office/officeart/2005/8/layout/vList4"/>
    <dgm:cxn modelId="{49211B38-E6CC-419D-AFE0-E0C1FCECD2B6}" type="presParOf" srcId="{A9986A90-1A60-4768-8C48-AAAE4355E8CD}" destId="{0B75DE74-2B23-49C5-8BE2-8AA5ADB7EB25}" srcOrd="2" destOrd="0" presId="urn:microsoft.com/office/officeart/2005/8/layout/vList4"/>
    <dgm:cxn modelId="{449E5C8C-E563-4C25-9F03-B9079A84CE11}" type="presParOf" srcId="{50998284-8210-456F-8A32-4351B5E681AD}" destId="{69BB7581-0839-4902-ADFA-A203CD32F6C4}" srcOrd="7" destOrd="0" presId="urn:microsoft.com/office/officeart/2005/8/layout/vList4"/>
    <dgm:cxn modelId="{93694B27-7029-4B9C-B682-9BC93DBB3752}" type="presParOf" srcId="{50998284-8210-456F-8A32-4351B5E681AD}" destId="{2A39FE33-2F2D-4A18-8CE6-BFD883DBAA97}" srcOrd="8" destOrd="0" presId="urn:microsoft.com/office/officeart/2005/8/layout/vList4"/>
    <dgm:cxn modelId="{566972B9-2834-40AB-9FC1-C0D48899C2CD}" type="presParOf" srcId="{2A39FE33-2F2D-4A18-8CE6-BFD883DBAA97}" destId="{061030B6-8536-48FE-A90A-E2ED35489DA9}" srcOrd="0" destOrd="0" presId="urn:microsoft.com/office/officeart/2005/8/layout/vList4"/>
    <dgm:cxn modelId="{EBA934F5-CA4B-4405-9B4F-2B1C82767622}" type="presParOf" srcId="{2A39FE33-2F2D-4A18-8CE6-BFD883DBAA97}" destId="{F07148DF-ED00-4320-819E-9DA8F51BD4AC}" srcOrd="1" destOrd="0" presId="urn:microsoft.com/office/officeart/2005/8/layout/vList4"/>
    <dgm:cxn modelId="{A3B69421-BAE7-4E17-AD24-B1EB8FEE628B}" type="presParOf" srcId="{2A39FE33-2F2D-4A18-8CE6-BFD883DBAA97}" destId="{8EC7EA2D-FCA6-4FA1-A44E-ECB3BF5224F0}" srcOrd="2" destOrd="0" presId="urn:microsoft.com/office/officeart/2005/8/layout/vList4"/>
    <dgm:cxn modelId="{1B5441E3-6E9A-474E-A040-A61D8672F2AD}" type="presParOf" srcId="{50998284-8210-456F-8A32-4351B5E681AD}" destId="{264ACA35-F2D9-4E20-A350-FD6C5E9E4573}" srcOrd="9" destOrd="0" presId="urn:microsoft.com/office/officeart/2005/8/layout/vList4"/>
    <dgm:cxn modelId="{16E108EF-C878-4EBD-8606-47EA296260E1}" type="presParOf" srcId="{50998284-8210-456F-8A32-4351B5E681AD}" destId="{7F8768C7-0D45-4F80-B1F1-FEABD63D7A98}" srcOrd="10" destOrd="0" presId="urn:microsoft.com/office/officeart/2005/8/layout/vList4"/>
    <dgm:cxn modelId="{48EB9946-87E2-4903-9F9A-D1A22AC0C65C}" type="presParOf" srcId="{7F8768C7-0D45-4F80-B1F1-FEABD63D7A98}" destId="{590EE13B-90DF-42AD-BA7E-A350CA9D751A}" srcOrd="0" destOrd="0" presId="urn:microsoft.com/office/officeart/2005/8/layout/vList4"/>
    <dgm:cxn modelId="{259FF0E6-FAD5-4C66-A2ED-5435CC137DDA}" type="presParOf" srcId="{7F8768C7-0D45-4F80-B1F1-FEABD63D7A98}" destId="{3EA3BE23-0E66-409D-919B-00BFCE965398}" srcOrd="1" destOrd="0" presId="urn:microsoft.com/office/officeart/2005/8/layout/vList4"/>
    <dgm:cxn modelId="{9F0E2CC8-5C3C-40FF-A775-EE13C2B2D3E9}" type="presParOf" srcId="{7F8768C7-0D45-4F80-B1F1-FEABD63D7A98}" destId="{D91B083C-4A2D-4577-9E43-826DE6CE8F7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946340-93D7-4A1D-925E-EF92606138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8C65D1-63DD-4F2D-953C-473D78AA6AC0}">
      <dgm:prSet/>
      <dgm:spPr/>
      <dgm:t>
        <a:bodyPr/>
        <a:lstStyle/>
        <a:p>
          <a:pPr rtl="0"/>
          <a:r>
            <a:rPr lang="en-US" b="1" i="0" dirty="0" smtClean="0"/>
            <a:t>Presbyterian</a:t>
          </a:r>
          <a:r>
            <a:rPr lang="en-US" b="0" i="0" dirty="0" smtClean="0"/>
            <a:t> Church USA (</a:t>
          </a:r>
          <a:r>
            <a:rPr lang="en-US" b="0" i="0" dirty="0" err="1" smtClean="0"/>
            <a:t>PCUSA</a:t>
          </a:r>
          <a:r>
            <a:rPr lang="en-US" b="0" i="0" dirty="0" smtClean="0"/>
            <a:t>) requires PASTORS, ELDERS AND DEACONS to report suspected abuse and neglect.</a:t>
          </a:r>
          <a:endParaRPr lang="en-US" dirty="0"/>
        </a:p>
      </dgm:t>
    </dgm:pt>
    <dgm:pt modelId="{382F3385-2EDA-42D3-9E98-44F372619C70}" type="parTrans" cxnId="{8D2E319F-CF09-4648-AEF2-766178910FCF}">
      <dgm:prSet/>
      <dgm:spPr/>
      <dgm:t>
        <a:bodyPr/>
        <a:lstStyle/>
        <a:p>
          <a:endParaRPr lang="en-US"/>
        </a:p>
      </dgm:t>
    </dgm:pt>
    <dgm:pt modelId="{7B195FB2-77E8-4D76-9688-22BD98C4EF5A}" type="sibTrans" cxnId="{8D2E319F-CF09-4648-AEF2-766178910FCF}">
      <dgm:prSet/>
      <dgm:spPr/>
      <dgm:t>
        <a:bodyPr/>
        <a:lstStyle/>
        <a:p>
          <a:endParaRPr lang="en-US"/>
        </a:p>
      </dgm:t>
    </dgm:pt>
    <dgm:pt modelId="{56C0F2E5-428A-416B-A261-FCF9DF31500E}" type="pres">
      <dgm:prSet presAssocID="{69946340-93D7-4A1D-925E-EF9260613885}" presName="diagram" presStyleCnt="0">
        <dgm:presLayoutVars>
          <dgm:dir/>
          <dgm:resizeHandles val="exact"/>
        </dgm:presLayoutVars>
      </dgm:prSet>
      <dgm:spPr/>
      <dgm:t>
        <a:bodyPr/>
        <a:lstStyle/>
        <a:p>
          <a:endParaRPr lang="en-US"/>
        </a:p>
      </dgm:t>
    </dgm:pt>
    <dgm:pt modelId="{8A2D92E9-B746-4E8C-B246-1E69A09CCEA5}" type="pres">
      <dgm:prSet presAssocID="{A98C65D1-63DD-4F2D-953C-473D78AA6AC0}" presName="node" presStyleLbl="node1" presStyleIdx="0" presStyleCnt="1">
        <dgm:presLayoutVars>
          <dgm:bulletEnabled val="1"/>
        </dgm:presLayoutVars>
      </dgm:prSet>
      <dgm:spPr/>
      <dgm:t>
        <a:bodyPr/>
        <a:lstStyle/>
        <a:p>
          <a:endParaRPr lang="en-US"/>
        </a:p>
      </dgm:t>
    </dgm:pt>
  </dgm:ptLst>
  <dgm:cxnLst>
    <dgm:cxn modelId="{8D2E319F-CF09-4648-AEF2-766178910FCF}" srcId="{69946340-93D7-4A1D-925E-EF9260613885}" destId="{A98C65D1-63DD-4F2D-953C-473D78AA6AC0}" srcOrd="0" destOrd="0" parTransId="{382F3385-2EDA-42D3-9E98-44F372619C70}" sibTransId="{7B195FB2-77E8-4D76-9688-22BD98C4EF5A}"/>
    <dgm:cxn modelId="{45473A9B-96A6-45E6-A706-477285872D47}" type="presOf" srcId="{A98C65D1-63DD-4F2D-953C-473D78AA6AC0}" destId="{8A2D92E9-B746-4E8C-B246-1E69A09CCEA5}" srcOrd="0" destOrd="0" presId="urn:microsoft.com/office/officeart/2005/8/layout/default"/>
    <dgm:cxn modelId="{8E829EF4-ED8C-473E-B545-10AE995441E1}" type="presOf" srcId="{69946340-93D7-4A1D-925E-EF9260613885}" destId="{56C0F2E5-428A-416B-A261-FCF9DF31500E}" srcOrd="0" destOrd="0" presId="urn:microsoft.com/office/officeart/2005/8/layout/default"/>
    <dgm:cxn modelId="{3A560C28-32A4-48F3-83DE-249D79DF1794}" type="presParOf" srcId="{56C0F2E5-428A-416B-A261-FCF9DF31500E}" destId="{8A2D92E9-B746-4E8C-B246-1E69A09CCEA5}"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1D1E3E-EE3D-41FD-8AC6-2D5B9C2A59BB}"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F391C038-4087-4088-9772-FDB9A2FB9BE7}">
      <dgm:prSet/>
      <dgm:spPr/>
      <dgm:t>
        <a:bodyPr/>
        <a:lstStyle/>
        <a:p>
          <a:pPr rtl="0"/>
          <a:r>
            <a:rPr lang="en-US" b="0" i="0" dirty="0" smtClean="0"/>
            <a:t>In general, </a:t>
          </a:r>
          <a:r>
            <a:rPr lang="en-US" b="1" i="0" dirty="0" smtClean="0"/>
            <a:t>volunteers are NOT mandated reporters:</a:t>
          </a:r>
          <a:endParaRPr lang="en-US" dirty="0"/>
        </a:p>
      </dgm:t>
    </dgm:pt>
    <dgm:pt modelId="{0D772F53-A131-447D-A6A2-E09D6CDAD927}" type="parTrans" cxnId="{1FF2C178-E8A7-463E-BBFD-3A8F0DA0DBC9}">
      <dgm:prSet/>
      <dgm:spPr/>
      <dgm:t>
        <a:bodyPr/>
        <a:lstStyle/>
        <a:p>
          <a:endParaRPr lang="en-US"/>
        </a:p>
      </dgm:t>
    </dgm:pt>
    <dgm:pt modelId="{B2C12D8E-364D-4327-B21C-966F602267ED}" type="sibTrans" cxnId="{1FF2C178-E8A7-463E-BBFD-3A8F0DA0DBC9}">
      <dgm:prSet/>
      <dgm:spPr/>
      <dgm:t>
        <a:bodyPr/>
        <a:lstStyle/>
        <a:p>
          <a:endParaRPr lang="en-US"/>
        </a:p>
      </dgm:t>
    </dgm:pt>
    <dgm:pt modelId="{023B8D97-893E-4519-9E3A-BC7087F3E532}">
      <dgm:prSet/>
      <dgm:spPr/>
      <dgm:t>
        <a:bodyPr/>
        <a:lstStyle/>
        <a:p>
          <a:pPr rtl="0"/>
          <a:r>
            <a:rPr lang="en-US" b="0" i="0" dirty="0" smtClean="0"/>
            <a:t>“</a:t>
          </a:r>
          <a:r>
            <a:rPr lang="en-US" b="1" i="0" u="sng" dirty="0" smtClean="0"/>
            <a:t>Volunteers</a:t>
          </a:r>
          <a:r>
            <a:rPr lang="en-US" b="0" i="0" dirty="0" smtClean="0"/>
            <a:t> of public or private organizations whose duties require direct contact with and supervision of children are </a:t>
          </a:r>
          <a:r>
            <a:rPr lang="en-US" b="1" i="0" u="sng" dirty="0" smtClean="0"/>
            <a:t>not mandated</a:t>
          </a:r>
          <a:r>
            <a:rPr lang="en-US" b="1" i="0" dirty="0" smtClean="0"/>
            <a:t> </a:t>
          </a:r>
          <a:r>
            <a:rPr lang="en-US" b="0" i="0" dirty="0" smtClean="0"/>
            <a:t>reporters but are encouraged to obtain training in the identification and reporting of child abuse and neglect and are further encouraged to report known or suspected instances of child abuse or neglect . . . .”  (Cal. Penal Code section 11165.7(b).)</a:t>
          </a:r>
          <a:endParaRPr lang="en-US" dirty="0"/>
        </a:p>
      </dgm:t>
    </dgm:pt>
    <dgm:pt modelId="{2CCFCF64-6676-484E-96EF-E57ABA667DE9}" type="parTrans" cxnId="{A33E72DE-A05D-42C3-9E5A-1235CBD67953}">
      <dgm:prSet/>
      <dgm:spPr/>
      <dgm:t>
        <a:bodyPr/>
        <a:lstStyle/>
        <a:p>
          <a:endParaRPr lang="en-US"/>
        </a:p>
      </dgm:t>
    </dgm:pt>
    <dgm:pt modelId="{74452980-8BC7-490F-8D57-EAFD081E990E}" type="sibTrans" cxnId="{A33E72DE-A05D-42C3-9E5A-1235CBD67953}">
      <dgm:prSet/>
      <dgm:spPr/>
      <dgm:t>
        <a:bodyPr/>
        <a:lstStyle/>
        <a:p>
          <a:endParaRPr lang="en-US"/>
        </a:p>
      </dgm:t>
    </dgm:pt>
    <dgm:pt modelId="{B11A8954-114B-4B98-8C97-6CC296C09F8B}" type="pres">
      <dgm:prSet presAssocID="{141D1E3E-EE3D-41FD-8AC6-2D5B9C2A59BB}" presName="Name0" presStyleCnt="0">
        <dgm:presLayoutVars>
          <dgm:dir/>
          <dgm:resizeHandles val="exact"/>
        </dgm:presLayoutVars>
      </dgm:prSet>
      <dgm:spPr/>
      <dgm:t>
        <a:bodyPr/>
        <a:lstStyle/>
        <a:p>
          <a:endParaRPr lang="en-US"/>
        </a:p>
      </dgm:t>
    </dgm:pt>
    <dgm:pt modelId="{5674FA77-BA69-4E05-B1A0-4B9C062DC061}" type="pres">
      <dgm:prSet presAssocID="{F391C038-4087-4088-9772-FDB9A2FB9BE7}" presName="node" presStyleLbl="node1" presStyleIdx="0" presStyleCnt="1" custLinFactNeighborX="1748" custLinFactNeighborY="-9664">
        <dgm:presLayoutVars>
          <dgm:bulletEnabled val="1"/>
        </dgm:presLayoutVars>
      </dgm:prSet>
      <dgm:spPr/>
      <dgm:t>
        <a:bodyPr/>
        <a:lstStyle/>
        <a:p>
          <a:endParaRPr lang="en-US"/>
        </a:p>
      </dgm:t>
    </dgm:pt>
  </dgm:ptLst>
  <dgm:cxnLst>
    <dgm:cxn modelId="{1FF2C178-E8A7-463E-BBFD-3A8F0DA0DBC9}" srcId="{141D1E3E-EE3D-41FD-8AC6-2D5B9C2A59BB}" destId="{F391C038-4087-4088-9772-FDB9A2FB9BE7}" srcOrd="0" destOrd="0" parTransId="{0D772F53-A131-447D-A6A2-E09D6CDAD927}" sibTransId="{B2C12D8E-364D-4327-B21C-966F602267ED}"/>
    <dgm:cxn modelId="{434C95B3-AA36-45A9-AFBF-372AE8FFA14E}" type="presOf" srcId="{F391C038-4087-4088-9772-FDB9A2FB9BE7}" destId="{5674FA77-BA69-4E05-B1A0-4B9C062DC061}" srcOrd="0" destOrd="0" presId="urn:microsoft.com/office/officeart/2005/8/layout/process1"/>
    <dgm:cxn modelId="{CF262AAD-EFEA-4744-8483-2DE6AFA1F558}" type="presOf" srcId="{141D1E3E-EE3D-41FD-8AC6-2D5B9C2A59BB}" destId="{B11A8954-114B-4B98-8C97-6CC296C09F8B}" srcOrd="0" destOrd="0" presId="urn:microsoft.com/office/officeart/2005/8/layout/process1"/>
    <dgm:cxn modelId="{FB1DC878-089C-415D-88A7-262F96F6DBD9}" type="presOf" srcId="{023B8D97-893E-4519-9E3A-BC7087F3E532}" destId="{5674FA77-BA69-4E05-B1A0-4B9C062DC061}" srcOrd="0" destOrd="1" presId="urn:microsoft.com/office/officeart/2005/8/layout/process1"/>
    <dgm:cxn modelId="{A33E72DE-A05D-42C3-9E5A-1235CBD67953}" srcId="{F391C038-4087-4088-9772-FDB9A2FB9BE7}" destId="{023B8D97-893E-4519-9E3A-BC7087F3E532}" srcOrd="0" destOrd="0" parTransId="{2CCFCF64-6676-484E-96EF-E57ABA667DE9}" sibTransId="{74452980-8BC7-490F-8D57-EAFD081E990E}"/>
    <dgm:cxn modelId="{326C41F4-3725-4B5D-884D-FFC38A62F890}" type="presParOf" srcId="{B11A8954-114B-4B98-8C97-6CC296C09F8B}" destId="{5674FA77-BA69-4E05-B1A0-4B9C062DC061}"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35329D-0645-443C-B5F6-F0FFC713A776}"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n-US"/>
        </a:p>
      </dgm:t>
    </dgm:pt>
    <dgm:pt modelId="{190C4355-C2EA-403D-9203-1A3A073062F4}">
      <dgm:prSet/>
      <dgm:spPr/>
      <dgm:t>
        <a:bodyPr/>
        <a:lstStyle/>
        <a:p>
          <a:pPr rtl="0"/>
          <a:r>
            <a:rPr lang="en-US" b="0" i="0" dirty="0" smtClean="0"/>
            <a:t>But if you are a volunteer at church and suspect that a child is being abused or neglected, please immediately inform the pastor or youth director or children’s director.</a:t>
          </a:r>
          <a:endParaRPr lang="en-US" dirty="0"/>
        </a:p>
      </dgm:t>
    </dgm:pt>
    <dgm:pt modelId="{A7740C20-D46A-4F47-805A-17F9767FA0EF}" type="parTrans" cxnId="{C6F056AE-5C12-4A9D-988F-9083106C815C}">
      <dgm:prSet/>
      <dgm:spPr/>
      <dgm:t>
        <a:bodyPr/>
        <a:lstStyle/>
        <a:p>
          <a:endParaRPr lang="en-US"/>
        </a:p>
      </dgm:t>
    </dgm:pt>
    <dgm:pt modelId="{BE75BE69-E674-4C70-8230-52CDB1431DFF}" type="sibTrans" cxnId="{C6F056AE-5C12-4A9D-988F-9083106C815C}">
      <dgm:prSet/>
      <dgm:spPr/>
      <dgm:t>
        <a:bodyPr/>
        <a:lstStyle/>
        <a:p>
          <a:endParaRPr lang="en-US"/>
        </a:p>
      </dgm:t>
    </dgm:pt>
    <dgm:pt modelId="{59533C5F-0A44-4A0B-AD8E-F703ACE3B7D1}">
      <dgm:prSet/>
      <dgm:spPr>
        <a:solidFill>
          <a:schemeClr val="accent2">
            <a:lumMod val="75000"/>
          </a:schemeClr>
        </a:solidFill>
      </dgm:spPr>
      <dgm:t>
        <a:bodyPr/>
        <a:lstStyle/>
        <a:p>
          <a:pPr rtl="0"/>
          <a:r>
            <a:rPr lang="en-US" b="0" i="0" dirty="0" smtClean="0"/>
            <a:t>Also, volunteers are PERMITTED, but not required, to report suspected abuse.</a:t>
          </a:r>
          <a:endParaRPr lang="en-US" dirty="0"/>
        </a:p>
      </dgm:t>
    </dgm:pt>
    <dgm:pt modelId="{7503785C-D867-4031-B810-178E6466614C}" type="parTrans" cxnId="{1089FC58-FBD6-42C8-8011-32972AEA9319}">
      <dgm:prSet/>
      <dgm:spPr/>
      <dgm:t>
        <a:bodyPr/>
        <a:lstStyle/>
        <a:p>
          <a:endParaRPr lang="en-US"/>
        </a:p>
      </dgm:t>
    </dgm:pt>
    <dgm:pt modelId="{35A888D4-ABC3-4A5D-840F-E51167A3D7B2}" type="sibTrans" cxnId="{1089FC58-FBD6-42C8-8011-32972AEA9319}">
      <dgm:prSet/>
      <dgm:spPr/>
      <dgm:t>
        <a:bodyPr/>
        <a:lstStyle/>
        <a:p>
          <a:endParaRPr lang="en-US"/>
        </a:p>
      </dgm:t>
    </dgm:pt>
    <dgm:pt modelId="{773FE945-B47F-4AEF-9A6B-ACEC0EAB3D54}" type="pres">
      <dgm:prSet presAssocID="{A935329D-0645-443C-B5F6-F0FFC713A776}" presName="Name0" presStyleCnt="0">
        <dgm:presLayoutVars>
          <dgm:dir/>
          <dgm:resizeHandles val="exact"/>
        </dgm:presLayoutVars>
      </dgm:prSet>
      <dgm:spPr/>
      <dgm:t>
        <a:bodyPr/>
        <a:lstStyle/>
        <a:p>
          <a:endParaRPr lang="en-US"/>
        </a:p>
      </dgm:t>
    </dgm:pt>
    <dgm:pt modelId="{B467CBF4-AD4F-47B7-9153-0BC3EAED139A}" type="pres">
      <dgm:prSet presAssocID="{190C4355-C2EA-403D-9203-1A3A073062F4}" presName="node" presStyleLbl="node1" presStyleIdx="0" presStyleCnt="2">
        <dgm:presLayoutVars>
          <dgm:bulletEnabled val="1"/>
        </dgm:presLayoutVars>
      </dgm:prSet>
      <dgm:spPr/>
      <dgm:t>
        <a:bodyPr/>
        <a:lstStyle/>
        <a:p>
          <a:endParaRPr lang="en-US"/>
        </a:p>
      </dgm:t>
    </dgm:pt>
    <dgm:pt modelId="{035FEE4C-1146-4E3D-B065-7799210D748F}" type="pres">
      <dgm:prSet presAssocID="{BE75BE69-E674-4C70-8230-52CDB1431DFF}" presName="sibTrans" presStyleCnt="0"/>
      <dgm:spPr/>
    </dgm:pt>
    <dgm:pt modelId="{B82E6A8C-3F59-44E6-BCE9-A741399DBBB9}" type="pres">
      <dgm:prSet presAssocID="{59533C5F-0A44-4A0B-AD8E-F703ACE3B7D1}" presName="node" presStyleLbl="node1" presStyleIdx="1" presStyleCnt="2" custLinFactNeighborX="-2279" custLinFactNeighborY="-2673">
        <dgm:presLayoutVars>
          <dgm:bulletEnabled val="1"/>
        </dgm:presLayoutVars>
      </dgm:prSet>
      <dgm:spPr/>
      <dgm:t>
        <a:bodyPr/>
        <a:lstStyle/>
        <a:p>
          <a:endParaRPr lang="en-US"/>
        </a:p>
      </dgm:t>
    </dgm:pt>
  </dgm:ptLst>
  <dgm:cxnLst>
    <dgm:cxn modelId="{1089FC58-FBD6-42C8-8011-32972AEA9319}" srcId="{A935329D-0645-443C-B5F6-F0FFC713A776}" destId="{59533C5F-0A44-4A0B-AD8E-F703ACE3B7D1}" srcOrd="1" destOrd="0" parTransId="{7503785C-D867-4031-B810-178E6466614C}" sibTransId="{35A888D4-ABC3-4A5D-840F-E51167A3D7B2}"/>
    <dgm:cxn modelId="{0D78C56C-120B-45D1-B6AD-2FBED10E6149}" type="presOf" srcId="{59533C5F-0A44-4A0B-AD8E-F703ACE3B7D1}" destId="{B82E6A8C-3F59-44E6-BCE9-A741399DBBB9}" srcOrd="0" destOrd="0" presId="urn:microsoft.com/office/officeart/2005/8/layout/hList6"/>
    <dgm:cxn modelId="{6D22D67D-9C61-4C6C-9EA5-8557E1E82425}" type="presOf" srcId="{A935329D-0645-443C-B5F6-F0FFC713A776}" destId="{773FE945-B47F-4AEF-9A6B-ACEC0EAB3D54}" srcOrd="0" destOrd="0" presId="urn:microsoft.com/office/officeart/2005/8/layout/hList6"/>
    <dgm:cxn modelId="{C6F056AE-5C12-4A9D-988F-9083106C815C}" srcId="{A935329D-0645-443C-B5F6-F0FFC713A776}" destId="{190C4355-C2EA-403D-9203-1A3A073062F4}" srcOrd="0" destOrd="0" parTransId="{A7740C20-D46A-4F47-805A-17F9767FA0EF}" sibTransId="{BE75BE69-E674-4C70-8230-52CDB1431DFF}"/>
    <dgm:cxn modelId="{4E91983B-BE47-45AB-8BEE-EAC83FBF0BF0}" type="presOf" srcId="{190C4355-C2EA-403D-9203-1A3A073062F4}" destId="{B467CBF4-AD4F-47B7-9153-0BC3EAED139A}" srcOrd="0" destOrd="0" presId="urn:microsoft.com/office/officeart/2005/8/layout/hList6"/>
    <dgm:cxn modelId="{3A5BD7EB-C1D3-42FB-B22B-5E3774F2CA4C}" type="presParOf" srcId="{773FE945-B47F-4AEF-9A6B-ACEC0EAB3D54}" destId="{B467CBF4-AD4F-47B7-9153-0BC3EAED139A}" srcOrd="0" destOrd="0" presId="urn:microsoft.com/office/officeart/2005/8/layout/hList6"/>
    <dgm:cxn modelId="{9A822BEB-BCE9-45FA-8525-5E89982B2B79}" type="presParOf" srcId="{773FE945-B47F-4AEF-9A6B-ACEC0EAB3D54}" destId="{035FEE4C-1146-4E3D-B065-7799210D748F}" srcOrd="1" destOrd="0" presId="urn:microsoft.com/office/officeart/2005/8/layout/hList6"/>
    <dgm:cxn modelId="{D3298E65-0B67-4AC7-831E-BBE5646A2DA3}" type="presParOf" srcId="{773FE945-B47F-4AEF-9A6B-ACEC0EAB3D54}" destId="{B82E6A8C-3F59-44E6-BCE9-A741399DBBB9}"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F9B15EF-0017-4690-A351-BC90BF78DCD3}"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EE9D8E7B-7F58-44DF-AE6B-5AF356ADE1A3}">
      <dgm:prSet custT="1"/>
      <dgm:spPr/>
      <dgm:t>
        <a:bodyPr/>
        <a:lstStyle/>
        <a:p>
          <a:pPr rtl="0"/>
          <a:endParaRPr lang="en-US" sz="2600" b="1" i="0" dirty="0" smtClean="0"/>
        </a:p>
        <a:p>
          <a:pPr rtl="0"/>
          <a:r>
            <a:rPr lang="en-US" sz="2800" b="1" i="0" dirty="0" smtClean="0"/>
            <a:t>1. PHONE IMMEDIATELY</a:t>
          </a:r>
          <a:endParaRPr lang="en-US" sz="2800" dirty="0"/>
        </a:p>
      </dgm:t>
    </dgm:pt>
    <dgm:pt modelId="{6BAD4BF5-7C1C-459D-8D92-61115F206B6B}" type="parTrans" cxnId="{1C05A6E5-4DF0-4444-B036-C92719B36AF5}">
      <dgm:prSet/>
      <dgm:spPr/>
      <dgm:t>
        <a:bodyPr/>
        <a:lstStyle/>
        <a:p>
          <a:endParaRPr lang="en-US"/>
        </a:p>
      </dgm:t>
    </dgm:pt>
    <dgm:pt modelId="{E7ABD1AD-9521-49D9-B596-1BC0859F35C5}" type="sibTrans" cxnId="{1C05A6E5-4DF0-4444-B036-C92719B36AF5}">
      <dgm:prSet/>
      <dgm:spPr/>
      <dgm:t>
        <a:bodyPr/>
        <a:lstStyle/>
        <a:p>
          <a:endParaRPr lang="en-US"/>
        </a:p>
      </dgm:t>
    </dgm:pt>
    <dgm:pt modelId="{26DE4515-EE64-4F77-82EF-51924D473975}">
      <dgm:prSet custT="1"/>
      <dgm:spPr/>
      <dgm:t>
        <a:bodyPr/>
        <a:lstStyle/>
        <a:p>
          <a:pPr rtl="0"/>
          <a:r>
            <a:rPr lang="en-US" sz="2800" b="0" i="0" dirty="0" smtClean="0"/>
            <a:t>Police, Sheriff or County Welfare Department </a:t>
          </a:r>
          <a:endParaRPr lang="en-US" sz="2800" dirty="0"/>
        </a:p>
      </dgm:t>
    </dgm:pt>
    <dgm:pt modelId="{7D46FCDB-EC23-48FC-954B-8350B8EE0D3E}" type="parTrans" cxnId="{91D45685-9746-4203-91B8-3074242B7838}">
      <dgm:prSet/>
      <dgm:spPr/>
      <dgm:t>
        <a:bodyPr/>
        <a:lstStyle/>
        <a:p>
          <a:endParaRPr lang="en-US"/>
        </a:p>
      </dgm:t>
    </dgm:pt>
    <dgm:pt modelId="{30D00059-9C56-448A-BA06-6E9AC4787097}" type="sibTrans" cxnId="{91D45685-9746-4203-91B8-3074242B7838}">
      <dgm:prSet/>
      <dgm:spPr/>
      <dgm:t>
        <a:bodyPr/>
        <a:lstStyle/>
        <a:p>
          <a:endParaRPr lang="en-US"/>
        </a:p>
      </dgm:t>
    </dgm:pt>
    <dgm:pt modelId="{0504F9FC-209A-459B-8EF8-21E83C8608D2}">
      <dgm:prSet custT="1"/>
      <dgm:spPr/>
      <dgm:t>
        <a:bodyPr/>
        <a:lstStyle/>
        <a:p>
          <a:pPr rtl="0"/>
          <a:r>
            <a:rPr lang="en-US" sz="2800" b="0" i="0" dirty="0" smtClean="0"/>
            <a:t>Santa Clara County </a:t>
          </a:r>
          <a:r>
            <a:rPr lang="en-US" sz="2800" b="1" i="0" dirty="0" smtClean="0"/>
            <a:t>Child Abuse Hotline</a:t>
          </a:r>
          <a:r>
            <a:rPr lang="en-US" sz="2800" b="0" i="0" dirty="0" smtClean="0"/>
            <a:t> phone number is 833-722-5437</a:t>
          </a:r>
          <a:endParaRPr lang="en-US" sz="2800" dirty="0"/>
        </a:p>
      </dgm:t>
    </dgm:pt>
    <dgm:pt modelId="{66EDD480-92C9-4C93-B06F-C29DF33BB382}" type="parTrans" cxnId="{DA6A842E-89AE-4FC0-AD0D-8CD307B0AC3E}">
      <dgm:prSet/>
      <dgm:spPr/>
      <dgm:t>
        <a:bodyPr/>
        <a:lstStyle/>
        <a:p>
          <a:endParaRPr lang="en-US"/>
        </a:p>
      </dgm:t>
    </dgm:pt>
    <dgm:pt modelId="{AA2B159A-3753-464C-B5F2-A6EB48E8DDC4}" type="sibTrans" cxnId="{DA6A842E-89AE-4FC0-AD0D-8CD307B0AC3E}">
      <dgm:prSet/>
      <dgm:spPr/>
      <dgm:t>
        <a:bodyPr/>
        <a:lstStyle/>
        <a:p>
          <a:endParaRPr lang="en-US"/>
        </a:p>
      </dgm:t>
    </dgm:pt>
    <dgm:pt modelId="{DDC43A55-1F85-4F3F-AB34-2F31864C129F}">
      <dgm:prSet/>
      <dgm:spPr/>
      <dgm:t>
        <a:bodyPr/>
        <a:lstStyle/>
        <a:p>
          <a:pPr rtl="0"/>
          <a:r>
            <a:rPr lang="en-US" sz="2600" b="1" i="0" dirty="0" smtClean="0"/>
            <a:t>2. And SUBMIT A WRITTEN REPORT WITHIN 36 HOURS</a:t>
          </a:r>
          <a:endParaRPr lang="en-US" sz="2600" dirty="0"/>
        </a:p>
      </dgm:t>
    </dgm:pt>
    <dgm:pt modelId="{6ACBCA3C-D385-4208-925A-813F1A388073}" type="parTrans" cxnId="{354A409C-2F3E-41BA-A10A-2A1A3C2313BC}">
      <dgm:prSet/>
      <dgm:spPr/>
      <dgm:t>
        <a:bodyPr/>
        <a:lstStyle/>
        <a:p>
          <a:endParaRPr lang="en-US"/>
        </a:p>
      </dgm:t>
    </dgm:pt>
    <dgm:pt modelId="{A735D831-8573-4050-BC13-B837A25E4902}" type="sibTrans" cxnId="{354A409C-2F3E-41BA-A10A-2A1A3C2313BC}">
      <dgm:prSet/>
      <dgm:spPr/>
      <dgm:t>
        <a:bodyPr/>
        <a:lstStyle/>
        <a:p>
          <a:endParaRPr lang="en-US"/>
        </a:p>
      </dgm:t>
    </dgm:pt>
    <dgm:pt modelId="{4B5BE451-1176-4D76-A2F3-EAFA4E31C2B9}">
      <dgm:prSet custT="1"/>
      <dgm:spPr/>
      <dgm:t>
        <a:bodyPr/>
        <a:lstStyle/>
        <a:p>
          <a:pPr rtl="0"/>
          <a:r>
            <a:rPr lang="en-US" sz="2400" b="0" i="0" dirty="0" smtClean="0"/>
            <a:t>Form SS-8572 (should be available in church office; also available online)</a:t>
          </a:r>
          <a:endParaRPr lang="en-US" sz="2400" dirty="0"/>
        </a:p>
      </dgm:t>
    </dgm:pt>
    <dgm:pt modelId="{48F18A8F-8557-459E-A91E-0588B279ADBA}" type="parTrans" cxnId="{BD03D700-C0C2-4296-B5DC-1C26FE52407F}">
      <dgm:prSet/>
      <dgm:spPr/>
      <dgm:t>
        <a:bodyPr/>
        <a:lstStyle/>
        <a:p>
          <a:endParaRPr lang="en-US"/>
        </a:p>
      </dgm:t>
    </dgm:pt>
    <dgm:pt modelId="{E63A5E8C-610B-4025-BAE4-567B5420CB6C}" type="sibTrans" cxnId="{BD03D700-C0C2-4296-B5DC-1C26FE52407F}">
      <dgm:prSet/>
      <dgm:spPr/>
      <dgm:t>
        <a:bodyPr/>
        <a:lstStyle/>
        <a:p>
          <a:endParaRPr lang="en-US"/>
        </a:p>
      </dgm:t>
    </dgm:pt>
    <dgm:pt modelId="{5AE14B57-B1A4-4443-B7F1-3405BAFF3CE2}" type="pres">
      <dgm:prSet presAssocID="{AF9B15EF-0017-4690-A351-BC90BF78DCD3}" presName="CompostProcess" presStyleCnt="0">
        <dgm:presLayoutVars>
          <dgm:dir/>
          <dgm:resizeHandles val="exact"/>
        </dgm:presLayoutVars>
      </dgm:prSet>
      <dgm:spPr/>
      <dgm:t>
        <a:bodyPr/>
        <a:lstStyle/>
        <a:p>
          <a:endParaRPr lang="en-US"/>
        </a:p>
      </dgm:t>
    </dgm:pt>
    <dgm:pt modelId="{C04781D4-1E7E-44F5-B826-0062D60320D4}" type="pres">
      <dgm:prSet presAssocID="{AF9B15EF-0017-4690-A351-BC90BF78DCD3}" presName="arrow" presStyleLbl="bgShp" presStyleIdx="0" presStyleCnt="1"/>
      <dgm:spPr/>
    </dgm:pt>
    <dgm:pt modelId="{EBE278A2-9603-4718-B081-CEEFC463DA34}" type="pres">
      <dgm:prSet presAssocID="{AF9B15EF-0017-4690-A351-BC90BF78DCD3}" presName="linearProcess" presStyleCnt="0"/>
      <dgm:spPr/>
    </dgm:pt>
    <dgm:pt modelId="{B1A3921E-93B1-4B3B-910A-EBC5DDADC39A}" type="pres">
      <dgm:prSet presAssocID="{EE9D8E7B-7F58-44DF-AE6B-5AF356ADE1A3}" presName="textNode" presStyleLbl="node1" presStyleIdx="0" presStyleCnt="2" custScaleX="108826" custScaleY="200743">
        <dgm:presLayoutVars>
          <dgm:bulletEnabled val="1"/>
        </dgm:presLayoutVars>
      </dgm:prSet>
      <dgm:spPr/>
      <dgm:t>
        <a:bodyPr/>
        <a:lstStyle/>
        <a:p>
          <a:endParaRPr lang="en-US"/>
        </a:p>
      </dgm:t>
    </dgm:pt>
    <dgm:pt modelId="{EFD6BF5C-E3BD-4A56-9019-0724279382E5}" type="pres">
      <dgm:prSet presAssocID="{E7ABD1AD-9521-49D9-B596-1BC0859F35C5}" presName="sibTrans" presStyleCnt="0"/>
      <dgm:spPr/>
    </dgm:pt>
    <dgm:pt modelId="{713360AE-2B18-4742-9D67-2BBBB6E1E87B}" type="pres">
      <dgm:prSet presAssocID="{DDC43A55-1F85-4F3F-AB34-2F31864C129F}" presName="textNode" presStyleLbl="node1" presStyleIdx="1" presStyleCnt="2" custScaleY="119888">
        <dgm:presLayoutVars>
          <dgm:bulletEnabled val="1"/>
        </dgm:presLayoutVars>
      </dgm:prSet>
      <dgm:spPr/>
      <dgm:t>
        <a:bodyPr/>
        <a:lstStyle/>
        <a:p>
          <a:endParaRPr lang="en-US"/>
        </a:p>
      </dgm:t>
    </dgm:pt>
  </dgm:ptLst>
  <dgm:cxnLst>
    <dgm:cxn modelId="{71659268-B93D-4461-829B-1CF702724BD4}" type="presOf" srcId="{DDC43A55-1F85-4F3F-AB34-2F31864C129F}" destId="{713360AE-2B18-4742-9D67-2BBBB6E1E87B}" srcOrd="0" destOrd="0" presId="urn:microsoft.com/office/officeart/2005/8/layout/hProcess9"/>
    <dgm:cxn modelId="{9839EA80-C33E-450B-A2D1-14993B38EEC9}" type="presOf" srcId="{26DE4515-EE64-4F77-82EF-51924D473975}" destId="{B1A3921E-93B1-4B3B-910A-EBC5DDADC39A}" srcOrd="0" destOrd="1" presId="urn:microsoft.com/office/officeart/2005/8/layout/hProcess9"/>
    <dgm:cxn modelId="{BD03D700-C0C2-4296-B5DC-1C26FE52407F}" srcId="{DDC43A55-1F85-4F3F-AB34-2F31864C129F}" destId="{4B5BE451-1176-4D76-A2F3-EAFA4E31C2B9}" srcOrd="0" destOrd="0" parTransId="{48F18A8F-8557-459E-A91E-0588B279ADBA}" sibTransId="{E63A5E8C-610B-4025-BAE4-567B5420CB6C}"/>
    <dgm:cxn modelId="{31276C9C-7803-448F-89A6-628B13DDA80F}" type="presOf" srcId="{4B5BE451-1176-4D76-A2F3-EAFA4E31C2B9}" destId="{713360AE-2B18-4742-9D67-2BBBB6E1E87B}" srcOrd="0" destOrd="1" presId="urn:microsoft.com/office/officeart/2005/8/layout/hProcess9"/>
    <dgm:cxn modelId="{0DA332A4-278F-49BB-BB32-C4F0C2A9115C}" type="presOf" srcId="{EE9D8E7B-7F58-44DF-AE6B-5AF356ADE1A3}" destId="{B1A3921E-93B1-4B3B-910A-EBC5DDADC39A}" srcOrd="0" destOrd="0" presId="urn:microsoft.com/office/officeart/2005/8/layout/hProcess9"/>
    <dgm:cxn modelId="{DA6A842E-89AE-4FC0-AD0D-8CD307B0AC3E}" srcId="{EE9D8E7B-7F58-44DF-AE6B-5AF356ADE1A3}" destId="{0504F9FC-209A-459B-8EF8-21E83C8608D2}" srcOrd="1" destOrd="0" parTransId="{66EDD480-92C9-4C93-B06F-C29DF33BB382}" sibTransId="{AA2B159A-3753-464C-B5F2-A6EB48E8DDC4}"/>
    <dgm:cxn modelId="{AFE6D316-F0C0-412F-BE67-D3C9CA5923FB}" type="presOf" srcId="{AF9B15EF-0017-4690-A351-BC90BF78DCD3}" destId="{5AE14B57-B1A4-4443-B7F1-3405BAFF3CE2}" srcOrd="0" destOrd="0" presId="urn:microsoft.com/office/officeart/2005/8/layout/hProcess9"/>
    <dgm:cxn modelId="{F91A73FC-646B-427C-8F6F-91FFD516093F}" type="presOf" srcId="{0504F9FC-209A-459B-8EF8-21E83C8608D2}" destId="{B1A3921E-93B1-4B3B-910A-EBC5DDADC39A}" srcOrd="0" destOrd="2" presId="urn:microsoft.com/office/officeart/2005/8/layout/hProcess9"/>
    <dgm:cxn modelId="{354A409C-2F3E-41BA-A10A-2A1A3C2313BC}" srcId="{AF9B15EF-0017-4690-A351-BC90BF78DCD3}" destId="{DDC43A55-1F85-4F3F-AB34-2F31864C129F}" srcOrd="1" destOrd="0" parTransId="{6ACBCA3C-D385-4208-925A-813F1A388073}" sibTransId="{A735D831-8573-4050-BC13-B837A25E4902}"/>
    <dgm:cxn modelId="{91D45685-9746-4203-91B8-3074242B7838}" srcId="{EE9D8E7B-7F58-44DF-AE6B-5AF356ADE1A3}" destId="{26DE4515-EE64-4F77-82EF-51924D473975}" srcOrd="0" destOrd="0" parTransId="{7D46FCDB-EC23-48FC-954B-8350B8EE0D3E}" sibTransId="{30D00059-9C56-448A-BA06-6E9AC4787097}"/>
    <dgm:cxn modelId="{1C05A6E5-4DF0-4444-B036-C92719B36AF5}" srcId="{AF9B15EF-0017-4690-A351-BC90BF78DCD3}" destId="{EE9D8E7B-7F58-44DF-AE6B-5AF356ADE1A3}" srcOrd="0" destOrd="0" parTransId="{6BAD4BF5-7C1C-459D-8D92-61115F206B6B}" sibTransId="{E7ABD1AD-9521-49D9-B596-1BC0859F35C5}"/>
    <dgm:cxn modelId="{1D736D3D-C2B0-4733-870D-AC9FDEE03500}" type="presParOf" srcId="{5AE14B57-B1A4-4443-B7F1-3405BAFF3CE2}" destId="{C04781D4-1E7E-44F5-B826-0062D60320D4}" srcOrd="0" destOrd="0" presId="urn:microsoft.com/office/officeart/2005/8/layout/hProcess9"/>
    <dgm:cxn modelId="{652F7489-FEEB-4E2B-AEDB-E235AC4B6261}" type="presParOf" srcId="{5AE14B57-B1A4-4443-B7F1-3405BAFF3CE2}" destId="{EBE278A2-9603-4718-B081-CEEFC463DA34}" srcOrd="1" destOrd="0" presId="urn:microsoft.com/office/officeart/2005/8/layout/hProcess9"/>
    <dgm:cxn modelId="{67AFA281-24CF-4500-829A-B2942FAEA42F}" type="presParOf" srcId="{EBE278A2-9603-4718-B081-CEEFC463DA34}" destId="{B1A3921E-93B1-4B3B-910A-EBC5DDADC39A}" srcOrd="0" destOrd="0" presId="urn:microsoft.com/office/officeart/2005/8/layout/hProcess9"/>
    <dgm:cxn modelId="{38127A0C-66EF-4EA2-A544-910618D37083}" type="presParOf" srcId="{EBE278A2-9603-4718-B081-CEEFC463DA34}" destId="{EFD6BF5C-E3BD-4A56-9019-0724279382E5}" srcOrd="1" destOrd="0" presId="urn:microsoft.com/office/officeart/2005/8/layout/hProcess9"/>
    <dgm:cxn modelId="{F2B3312A-3154-43AF-885E-313CD43186FC}" type="presParOf" srcId="{EBE278A2-9603-4718-B081-CEEFC463DA34}" destId="{713360AE-2B18-4742-9D67-2BBBB6E1E87B}"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20BA0EC-F766-49A9-9D2E-3BF3BAE6067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24C78CD-7E7A-4AE0-8880-75737DD9416E}">
      <dgm:prSet/>
      <dgm:spPr>
        <a:solidFill>
          <a:srgbClr val="00B0F0"/>
        </a:solidFill>
      </dgm:spPr>
      <dgm:t>
        <a:bodyPr/>
        <a:lstStyle/>
        <a:p>
          <a:pPr rtl="0"/>
          <a:r>
            <a:rPr lang="en-US" b="1" i="0" dirty="0" smtClean="0"/>
            <a:t>         CRIMINAL PROSECUTION</a:t>
          </a:r>
          <a:endParaRPr lang="en-US" dirty="0"/>
        </a:p>
      </dgm:t>
    </dgm:pt>
    <dgm:pt modelId="{2CFDB73C-7517-439E-BA29-68D37DC60632}" type="parTrans" cxnId="{4B1C9EDF-6264-4870-82F2-F5B02764ECBF}">
      <dgm:prSet/>
      <dgm:spPr/>
      <dgm:t>
        <a:bodyPr/>
        <a:lstStyle/>
        <a:p>
          <a:endParaRPr lang="en-US"/>
        </a:p>
      </dgm:t>
    </dgm:pt>
    <dgm:pt modelId="{BD40A68B-90C3-4F98-9F08-EF7872D1F7A1}" type="sibTrans" cxnId="{4B1C9EDF-6264-4870-82F2-F5B02764ECBF}">
      <dgm:prSet/>
      <dgm:spPr/>
      <dgm:t>
        <a:bodyPr/>
        <a:lstStyle/>
        <a:p>
          <a:endParaRPr lang="en-US"/>
        </a:p>
      </dgm:t>
    </dgm:pt>
    <dgm:pt modelId="{C3C56AD8-405C-43FD-9517-E0D3C06101FA}">
      <dgm:prSet/>
      <dgm:spPr>
        <a:solidFill>
          <a:srgbClr val="00B0F0"/>
        </a:solidFill>
      </dgm:spPr>
      <dgm:t>
        <a:bodyPr/>
        <a:lstStyle/>
        <a:p>
          <a:pPr rtl="0"/>
          <a:r>
            <a:rPr lang="en-US" b="0" i="0" dirty="0" smtClean="0"/>
            <a:t>Six months county jail plus $1,000 fine</a:t>
          </a:r>
          <a:endParaRPr lang="en-US" dirty="0"/>
        </a:p>
      </dgm:t>
    </dgm:pt>
    <dgm:pt modelId="{7BD69595-7448-4BF1-AFD1-B772E81604EC}" type="parTrans" cxnId="{5349E75E-1D46-4978-A7D0-FE1CDD744943}">
      <dgm:prSet/>
      <dgm:spPr/>
      <dgm:t>
        <a:bodyPr/>
        <a:lstStyle/>
        <a:p>
          <a:endParaRPr lang="en-US"/>
        </a:p>
      </dgm:t>
    </dgm:pt>
    <dgm:pt modelId="{0B9E40CD-E8FC-4F52-88E3-E1B786A20110}" type="sibTrans" cxnId="{5349E75E-1D46-4978-A7D0-FE1CDD744943}">
      <dgm:prSet/>
      <dgm:spPr/>
      <dgm:t>
        <a:bodyPr/>
        <a:lstStyle/>
        <a:p>
          <a:endParaRPr lang="en-US"/>
        </a:p>
      </dgm:t>
    </dgm:pt>
    <dgm:pt modelId="{E112CF0B-10EB-4F01-8157-E1D5C3354167}">
      <dgm:prSet/>
      <dgm:spPr>
        <a:solidFill>
          <a:srgbClr val="00B0F0"/>
        </a:solidFill>
      </dgm:spPr>
      <dgm:t>
        <a:bodyPr/>
        <a:lstStyle/>
        <a:p>
          <a:pPr rtl="0"/>
          <a:r>
            <a:rPr lang="en-US" b="0" i="0" dirty="0" smtClean="0"/>
            <a:t>12 months county jail plus $5,000 if failure to report resulted in death or great bodily injury (Penal Code § 11166.01)</a:t>
          </a:r>
          <a:endParaRPr lang="en-US" dirty="0"/>
        </a:p>
      </dgm:t>
    </dgm:pt>
    <dgm:pt modelId="{3D6C3F50-C36F-4719-BF47-3C5DD6BC7131}" type="parTrans" cxnId="{8BFD951A-3121-42CB-B51E-4A7A68D541C8}">
      <dgm:prSet/>
      <dgm:spPr/>
      <dgm:t>
        <a:bodyPr/>
        <a:lstStyle/>
        <a:p>
          <a:endParaRPr lang="en-US"/>
        </a:p>
      </dgm:t>
    </dgm:pt>
    <dgm:pt modelId="{39E84AAD-6E8C-41A7-96D8-FF8141813517}" type="sibTrans" cxnId="{8BFD951A-3121-42CB-B51E-4A7A68D541C8}">
      <dgm:prSet/>
      <dgm:spPr/>
      <dgm:t>
        <a:bodyPr/>
        <a:lstStyle/>
        <a:p>
          <a:endParaRPr lang="en-US"/>
        </a:p>
      </dgm:t>
    </dgm:pt>
    <dgm:pt modelId="{60E71063-3BA1-4365-9498-FC07D714276D}">
      <dgm:prSet/>
      <dgm:spPr>
        <a:solidFill>
          <a:schemeClr val="accent4">
            <a:lumMod val="75000"/>
          </a:schemeClr>
        </a:solidFill>
      </dgm:spPr>
      <dgm:t>
        <a:bodyPr/>
        <a:lstStyle/>
        <a:p>
          <a:pPr rtl="0"/>
          <a:r>
            <a:rPr lang="en-US" b="1" i="0" smtClean="0"/>
            <a:t>CIVIL LIABILITY </a:t>
          </a:r>
          <a:endParaRPr lang="en-US"/>
        </a:p>
      </dgm:t>
    </dgm:pt>
    <dgm:pt modelId="{509C5B8C-5F02-42BE-8F17-53CE1D176BD1}" type="parTrans" cxnId="{488F6466-A07E-44FA-BEFA-2B6528574259}">
      <dgm:prSet/>
      <dgm:spPr/>
      <dgm:t>
        <a:bodyPr/>
        <a:lstStyle/>
        <a:p>
          <a:endParaRPr lang="en-US"/>
        </a:p>
      </dgm:t>
    </dgm:pt>
    <dgm:pt modelId="{0EE63E37-C03D-4389-8A28-F67CDE1F6352}" type="sibTrans" cxnId="{488F6466-A07E-44FA-BEFA-2B6528574259}">
      <dgm:prSet/>
      <dgm:spPr/>
      <dgm:t>
        <a:bodyPr/>
        <a:lstStyle/>
        <a:p>
          <a:endParaRPr lang="en-US"/>
        </a:p>
      </dgm:t>
    </dgm:pt>
    <dgm:pt modelId="{E5510F17-907F-42BC-B9F5-822EF577123D}">
      <dgm:prSet/>
      <dgm:spPr>
        <a:solidFill>
          <a:schemeClr val="accent4">
            <a:lumMod val="75000"/>
          </a:schemeClr>
        </a:solidFill>
      </dgm:spPr>
      <dgm:t>
        <a:bodyPr/>
        <a:lstStyle/>
        <a:p>
          <a:pPr rtl="0"/>
          <a:r>
            <a:rPr lang="en-US" b="0" i="0" dirty="0" smtClean="0"/>
            <a:t>You can be sued &amp; face money judgment. (</a:t>
          </a:r>
          <a:r>
            <a:rPr lang="en-US" b="0" i="1" dirty="0" err="1" smtClean="0"/>
            <a:t>Landeros</a:t>
          </a:r>
          <a:r>
            <a:rPr lang="en-US" b="0" i="1" dirty="0" smtClean="0"/>
            <a:t> v. Flood </a:t>
          </a:r>
          <a:r>
            <a:rPr lang="en-US" b="0" i="0" dirty="0" smtClean="0"/>
            <a:t>(1975) 17 Cal.3d 399; Penal Code § 11172)</a:t>
          </a:r>
          <a:endParaRPr lang="en-US" dirty="0"/>
        </a:p>
      </dgm:t>
    </dgm:pt>
    <dgm:pt modelId="{A21BA150-2F0C-4BF9-BB45-F0D2395447D4}" type="parTrans" cxnId="{3C4F2AAA-8A1B-41D0-9711-44B2D07499E9}">
      <dgm:prSet/>
      <dgm:spPr/>
      <dgm:t>
        <a:bodyPr/>
        <a:lstStyle/>
        <a:p>
          <a:endParaRPr lang="en-US"/>
        </a:p>
      </dgm:t>
    </dgm:pt>
    <dgm:pt modelId="{8C9AE78D-6835-49A6-9B65-6F3AD88C7954}" type="sibTrans" cxnId="{3C4F2AAA-8A1B-41D0-9711-44B2D07499E9}">
      <dgm:prSet/>
      <dgm:spPr/>
      <dgm:t>
        <a:bodyPr/>
        <a:lstStyle/>
        <a:p>
          <a:endParaRPr lang="en-US"/>
        </a:p>
      </dgm:t>
    </dgm:pt>
    <dgm:pt modelId="{3657E37E-0D80-4B75-9BF0-73545741320C}">
      <dgm:prSet/>
      <dgm:spPr>
        <a:solidFill>
          <a:schemeClr val="accent3">
            <a:lumMod val="75000"/>
          </a:schemeClr>
        </a:solidFill>
      </dgm:spPr>
      <dgm:t>
        <a:bodyPr/>
        <a:lstStyle/>
        <a:p>
          <a:pPr rtl="0"/>
          <a:r>
            <a:rPr lang="en-US" b="1" i="0" dirty="0" smtClean="0"/>
            <a:t>PROFESSIONAL SANCTIONS</a:t>
          </a:r>
          <a:endParaRPr lang="en-US" dirty="0"/>
        </a:p>
      </dgm:t>
    </dgm:pt>
    <dgm:pt modelId="{E21D0FAD-B148-451A-90DF-DFD68E2210D0}" type="parTrans" cxnId="{DD010149-353F-43EA-AD6D-348EC4710675}">
      <dgm:prSet/>
      <dgm:spPr/>
      <dgm:t>
        <a:bodyPr/>
        <a:lstStyle/>
        <a:p>
          <a:endParaRPr lang="en-US"/>
        </a:p>
      </dgm:t>
    </dgm:pt>
    <dgm:pt modelId="{A8316E55-491A-42C3-857F-38A13935E86F}" type="sibTrans" cxnId="{DD010149-353F-43EA-AD6D-348EC4710675}">
      <dgm:prSet/>
      <dgm:spPr/>
      <dgm:t>
        <a:bodyPr/>
        <a:lstStyle/>
        <a:p>
          <a:endParaRPr lang="en-US"/>
        </a:p>
      </dgm:t>
    </dgm:pt>
    <dgm:pt modelId="{46BDB35A-02F9-4DB7-AC10-56CD1F605744}">
      <dgm:prSet/>
      <dgm:spPr>
        <a:solidFill>
          <a:schemeClr val="accent3">
            <a:lumMod val="75000"/>
          </a:schemeClr>
        </a:solidFill>
      </dgm:spPr>
      <dgm:t>
        <a:bodyPr/>
        <a:lstStyle/>
        <a:p>
          <a:pPr rtl="0"/>
          <a:r>
            <a:rPr lang="en-US" b="0" i="0" dirty="0" smtClean="0"/>
            <a:t>Loss of license and/or employment</a:t>
          </a:r>
          <a:endParaRPr lang="en-US" dirty="0"/>
        </a:p>
      </dgm:t>
    </dgm:pt>
    <dgm:pt modelId="{7C16BE07-87A7-4748-9D22-DADB6721D534}" type="parTrans" cxnId="{05B4C764-4DB3-44EB-B136-2116E6A01C0E}">
      <dgm:prSet/>
      <dgm:spPr/>
      <dgm:t>
        <a:bodyPr/>
        <a:lstStyle/>
        <a:p>
          <a:endParaRPr lang="en-US"/>
        </a:p>
      </dgm:t>
    </dgm:pt>
    <dgm:pt modelId="{7515F53B-64DC-491C-89BB-2427F74DF8C0}" type="sibTrans" cxnId="{05B4C764-4DB3-44EB-B136-2116E6A01C0E}">
      <dgm:prSet/>
      <dgm:spPr/>
      <dgm:t>
        <a:bodyPr/>
        <a:lstStyle/>
        <a:p>
          <a:endParaRPr lang="en-US"/>
        </a:p>
      </dgm:t>
    </dgm:pt>
    <dgm:pt modelId="{8C122FD9-6F9D-4C51-977A-9FE89EE721FA}" type="pres">
      <dgm:prSet presAssocID="{B20BA0EC-F766-49A9-9D2E-3BF3BAE6067E}" presName="linearFlow" presStyleCnt="0">
        <dgm:presLayoutVars>
          <dgm:dir/>
          <dgm:resizeHandles val="exact"/>
        </dgm:presLayoutVars>
      </dgm:prSet>
      <dgm:spPr/>
      <dgm:t>
        <a:bodyPr/>
        <a:lstStyle/>
        <a:p>
          <a:endParaRPr lang="en-US"/>
        </a:p>
      </dgm:t>
    </dgm:pt>
    <dgm:pt modelId="{AB084B75-A852-4DCE-B3D5-A2B0E4770626}" type="pres">
      <dgm:prSet presAssocID="{F24C78CD-7E7A-4AE0-8880-75737DD9416E}" presName="composite" presStyleCnt="0"/>
      <dgm:spPr/>
    </dgm:pt>
    <dgm:pt modelId="{C610CF7D-F902-44D6-B8CC-DF78949052ED}" type="pres">
      <dgm:prSet presAssocID="{F24C78CD-7E7A-4AE0-8880-75737DD9416E}" presName="imgShp" presStyleLbl="fgImgPlace1" presStyleIdx="0" presStyleCnt="3" custScaleX="105196" custLinFactNeighborX="-93958" custLinFactNeighborY="7064"/>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7E558E5B-EC92-4B0D-BAD5-D5E39FE764EC}" type="pres">
      <dgm:prSet presAssocID="{F24C78CD-7E7A-4AE0-8880-75737DD9416E}" presName="txShp" presStyleLbl="node1" presStyleIdx="0" presStyleCnt="3" custScaleX="103367">
        <dgm:presLayoutVars>
          <dgm:bulletEnabled val="1"/>
        </dgm:presLayoutVars>
      </dgm:prSet>
      <dgm:spPr/>
      <dgm:t>
        <a:bodyPr/>
        <a:lstStyle/>
        <a:p>
          <a:endParaRPr lang="en-US"/>
        </a:p>
      </dgm:t>
    </dgm:pt>
    <dgm:pt modelId="{22715DFA-2C13-467D-8021-9949C1043112}" type="pres">
      <dgm:prSet presAssocID="{BD40A68B-90C3-4F98-9F08-EF7872D1F7A1}" presName="spacing" presStyleCnt="0"/>
      <dgm:spPr/>
    </dgm:pt>
    <dgm:pt modelId="{EB4F3145-EE90-48C8-8572-7984E5DD4E73}" type="pres">
      <dgm:prSet presAssocID="{60E71063-3BA1-4365-9498-FC07D714276D}" presName="composite" presStyleCnt="0"/>
      <dgm:spPr/>
    </dgm:pt>
    <dgm:pt modelId="{88340748-CEA6-4F89-B6DD-B7EAD8B9431E}" type="pres">
      <dgm:prSet presAssocID="{60E71063-3BA1-4365-9498-FC07D714276D}" presName="imgShp" presStyleLbl="fgImgPlace1" presStyleIdx="1" presStyleCnt="3" custLinFactX="-1770" custLinFactNeighborX="-100000" custLinFactNeighborY="2826"/>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D1E02FEA-AAD3-4DAC-AB6F-559BACCA918A}" type="pres">
      <dgm:prSet presAssocID="{60E71063-3BA1-4365-9498-FC07D714276D}" presName="txShp" presStyleLbl="node1" presStyleIdx="1" presStyleCnt="3" custScaleX="104657">
        <dgm:presLayoutVars>
          <dgm:bulletEnabled val="1"/>
        </dgm:presLayoutVars>
      </dgm:prSet>
      <dgm:spPr/>
      <dgm:t>
        <a:bodyPr/>
        <a:lstStyle/>
        <a:p>
          <a:endParaRPr lang="en-US"/>
        </a:p>
      </dgm:t>
    </dgm:pt>
    <dgm:pt modelId="{7ED66D71-D790-49FF-B450-7AFFC9440DFA}" type="pres">
      <dgm:prSet presAssocID="{0EE63E37-C03D-4389-8A28-F67CDE1F6352}" presName="spacing" presStyleCnt="0"/>
      <dgm:spPr/>
    </dgm:pt>
    <dgm:pt modelId="{10CD20CD-9DE6-44F3-9C7F-F4E54DA88C1D}" type="pres">
      <dgm:prSet presAssocID="{3657E37E-0D80-4B75-9BF0-73545741320C}" presName="composite" presStyleCnt="0"/>
      <dgm:spPr/>
    </dgm:pt>
    <dgm:pt modelId="{7E272B78-5BE7-4403-AC2A-8C62E831906E}" type="pres">
      <dgm:prSet presAssocID="{3657E37E-0D80-4B75-9BF0-73545741320C}" presName="imgShp" presStyleLbl="fgImgPlace1" presStyleIdx="2" presStyleCnt="3" custLinFactX="-8167" custLinFactNeighborX="-100000" custLinFactNeighborY="-5651"/>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DC810ECC-463B-414D-8157-7A74310BD401}" type="pres">
      <dgm:prSet presAssocID="{3657E37E-0D80-4B75-9BF0-73545741320C}" presName="txShp" presStyleLbl="node1" presStyleIdx="2" presStyleCnt="3">
        <dgm:presLayoutVars>
          <dgm:bulletEnabled val="1"/>
        </dgm:presLayoutVars>
      </dgm:prSet>
      <dgm:spPr/>
      <dgm:t>
        <a:bodyPr/>
        <a:lstStyle/>
        <a:p>
          <a:endParaRPr lang="en-US"/>
        </a:p>
      </dgm:t>
    </dgm:pt>
  </dgm:ptLst>
  <dgm:cxnLst>
    <dgm:cxn modelId="{D885305D-0539-436B-BBB5-5607CC94A83D}" type="presOf" srcId="{60E71063-3BA1-4365-9498-FC07D714276D}" destId="{D1E02FEA-AAD3-4DAC-AB6F-559BACCA918A}" srcOrd="0" destOrd="0" presId="urn:microsoft.com/office/officeart/2005/8/layout/vList3"/>
    <dgm:cxn modelId="{3C4F2AAA-8A1B-41D0-9711-44B2D07499E9}" srcId="{60E71063-3BA1-4365-9498-FC07D714276D}" destId="{E5510F17-907F-42BC-B9F5-822EF577123D}" srcOrd="0" destOrd="0" parTransId="{A21BA150-2F0C-4BF9-BB45-F0D2395447D4}" sibTransId="{8C9AE78D-6835-49A6-9B65-6F3AD88C7954}"/>
    <dgm:cxn modelId="{B34FAB88-C44F-4482-9061-A21A629CA1C0}" type="presOf" srcId="{C3C56AD8-405C-43FD-9517-E0D3C06101FA}" destId="{7E558E5B-EC92-4B0D-BAD5-D5E39FE764EC}" srcOrd="0" destOrd="1" presId="urn:microsoft.com/office/officeart/2005/8/layout/vList3"/>
    <dgm:cxn modelId="{246AA5CF-594C-4F85-90F4-3AF4437DFFE5}" type="presOf" srcId="{46BDB35A-02F9-4DB7-AC10-56CD1F605744}" destId="{DC810ECC-463B-414D-8157-7A74310BD401}" srcOrd="0" destOrd="1" presId="urn:microsoft.com/office/officeart/2005/8/layout/vList3"/>
    <dgm:cxn modelId="{8BFD951A-3121-42CB-B51E-4A7A68D541C8}" srcId="{F24C78CD-7E7A-4AE0-8880-75737DD9416E}" destId="{E112CF0B-10EB-4F01-8157-E1D5C3354167}" srcOrd="1" destOrd="0" parTransId="{3D6C3F50-C36F-4719-BF47-3C5DD6BC7131}" sibTransId="{39E84AAD-6E8C-41A7-96D8-FF8141813517}"/>
    <dgm:cxn modelId="{4B1C9EDF-6264-4870-82F2-F5B02764ECBF}" srcId="{B20BA0EC-F766-49A9-9D2E-3BF3BAE6067E}" destId="{F24C78CD-7E7A-4AE0-8880-75737DD9416E}" srcOrd="0" destOrd="0" parTransId="{2CFDB73C-7517-439E-BA29-68D37DC60632}" sibTransId="{BD40A68B-90C3-4F98-9F08-EF7872D1F7A1}"/>
    <dgm:cxn modelId="{D2AF79D8-BF94-4928-8C9E-DB2D4BF82244}" type="presOf" srcId="{B20BA0EC-F766-49A9-9D2E-3BF3BAE6067E}" destId="{8C122FD9-6F9D-4C51-977A-9FE89EE721FA}" srcOrd="0" destOrd="0" presId="urn:microsoft.com/office/officeart/2005/8/layout/vList3"/>
    <dgm:cxn modelId="{488F6466-A07E-44FA-BEFA-2B6528574259}" srcId="{B20BA0EC-F766-49A9-9D2E-3BF3BAE6067E}" destId="{60E71063-3BA1-4365-9498-FC07D714276D}" srcOrd="1" destOrd="0" parTransId="{509C5B8C-5F02-42BE-8F17-53CE1D176BD1}" sibTransId="{0EE63E37-C03D-4389-8A28-F67CDE1F6352}"/>
    <dgm:cxn modelId="{DD010149-353F-43EA-AD6D-348EC4710675}" srcId="{B20BA0EC-F766-49A9-9D2E-3BF3BAE6067E}" destId="{3657E37E-0D80-4B75-9BF0-73545741320C}" srcOrd="2" destOrd="0" parTransId="{E21D0FAD-B148-451A-90DF-DFD68E2210D0}" sibTransId="{A8316E55-491A-42C3-857F-38A13935E86F}"/>
    <dgm:cxn modelId="{07B536C7-157C-475B-8C6D-BCCE97B82E07}" type="presOf" srcId="{F24C78CD-7E7A-4AE0-8880-75737DD9416E}" destId="{7E558E5B-EC92-4B0D-BAD5-D5E39FE764EC}" srcOrd="0" destOrd="0" presId="urn:microsoft.com/office/officeart/2005/8/layout/vList3"/>
    <dgm:cxn modelId="{5349E75E-1D46-4978-A7D0-FE1CDD744943}" srcId="{F24C78CD-7E7A-4AE0-8880-75737DD9416E}" destId="{C3C56AD8-405C-43FD-9517-E0D3C06101FA}" srcOrd="0" destOrd="0" parTransId="{7BD69595-7448-4BF1-AFD1-B772E81604EC}" sibTransId="{0B9E40CD-E8FC-4F52-88E3-E1B786A20110}"/>
    <dgm:cxn modelId="{FDFB06D1-6263-4E42-AFE1-0C68EEE2B9BB}" type="presOf" srcId="{3657E37E-0D80-4B75-9BF0-73545741320C}" destId="{DC810ECC-463B-414D-8157-7A74310BD401}" srcOrd="0" destOrd="0" presId="urn:microsoft.com/office/officeart/2005/8/layout/vList3"/>
    <dgm:cxn modelId="{05B4C764-4DB3-44EB-B136-2116E6A01C0E}" srcId="{3657E37E-0D80-4B75-9BF0-73545741320C}" destId="{46BDB35A-02F9-4DB7-AC10-56CD1F605744}" srcOrd="0" destOrd="0" parTransId="{7C16BE07-87A7-4748-9D22-DADB6721D534}" sibTransId="{7515F53B-64DC-491C-89BB-2427F74DF8C0}"/>
    <dgm:cxn modelId="{B90A78AD-B3BB-44C5-94C5-562F9B2804A0}" type="presOf" srcId="{E5510F17-907F-42BC-B9F5-822EF577123D}" destId="{D1E02FEA-AAD3-4DAC-AB6F-559BACCA918A}" srcOrd="0" destOrd="1" presId="urn:microsoft.com/office/officeart/2005/8/layout/vList3"/>
    <dgm:cxn modelId="{05834DE4-F51F-43CE-B5CD-8C19BFEBA15A}" type="presOf" srcId="{E112CF0B-10EB-4F01-8157-E1D5C3354167}" destId="{7E558E5B-EC92-4B0D-BAD5-D5E39FE764EC}" srcOrd="0" destOrd="2" presId="urn:microsoft.com/office/officeart/2005/8/layout/vList3"/>
    <dgm:cxn modelId="{E8CFAE45-4A55-42A8-ADF9-8CBF2F2779DD}" type="presParOf" srcId="{8C122FD9-6F9D-4C51-977A-9FE89EE721FA}" destId="{AB084B75-A852-4DCE-B3D5-A2B0E4770626}" srcOrd="0" destOrd="0" presId="urn:microsoft.com/office/officeart/2005/8/layout/vList3"/>
    <dgm:cxn modelId="{CFBA778B-624B-423A-ABE0-CAF6E8E8BD68}" type="presParOf" srcId="{AB084B75-A852-4DCE-B3D5-A2B0E4770626}" destId="{C610CF7D-F902-44D6-B8CC-DF78949052ED}" srcOrd="0" destOrd="0" presId="urn:microsoft.com/office/officeart/2005/8/layout/vList3"/>
    <dgm:cxn modelId="{5496813C-9C35-409C-883D-DA1118407BF3}" type="presParOf" srcId="{AB084B75-A852-4DCE-B3D5-A2B0E4770626}" destId="{7E558E5B-EC92-4B0D-BAD5-D5E39FE764EC}" srcOrd="1" destOrd="0" presId="urn:microsoft.com/office/officeart/2005/8/layout/vList3"/>
    <dgm:cxn modelId="{44E67E28-2E8C-48BE-BD04-236A8CC70A03}" type="presParOf" srcId="{8C122FD9-6F9D-4C51-977A-9FE89EE721FA}" destId="{22715DFA-2C13-467D-8021-9949C1043112}" srcOrd="1" destOrd="0" presId="urn:microsoft.com/office/officeart/2005/8/layout/vList3"/>
    <dgm:cxn modelId="{05385D9B-1ACA-4E8D-948F-0339884F986B}" type="presParOf" srcId="{8C122FD9-6F9D-4C51-977A-9FE89EE721FA}" destId="{EB4F3145-EE90-48C8-8572-7984E5DD4E73}" srcOrd="2" destOrd="0" presId="urn:microsoft.com/office/officeart/2005/8/layout/vList3"/>
    <dgm:cxn modelId="{AEB8B266-F4DA-4449-B8C2-4C864E50EE8C}" type="presParOf" srcId="{EB4F3145-EE90-48C8-8572-7984E5DD4E73}" destId="{88340748-CEA6-4F89-B6DD-B7EAD8B9431E}" srcOrd="0" destOrd="0" presId="urn:microsoft.com/office/officeart/2005/8/layout/vList3"/>
    <dgm:cxn modelId="{0DD4CEFF-BB58-4B3A-8A60-15431AFE42C2}" type="presParOf" srcId="{EB4F3145-EE90-48C8-8572-7984E5DD4E73}" destId="{D1E02FEA-AAD3-4DAC-AB6F-559BACCA918A}" srcOrd="1" destOrd="0" presId="urn:microsoft.com/office/officeart/2005/8/layout/vList3"/>
    <dgm:cxn modelId="{8AB1E287-6563-46CE-A5BE-87DFB9A34A4F}" type="presParOf" srcId="{8C122FD9-6F9D-4C51-977A-9FE89EE721FA}" destId="{7ED66D71-D790-49FF-B450-7AFFC9440DFA}" srcOrd="3" destOrd="0" presId="urn:microsoft.com/office/officeart/2005/8/layout/vList3"/>
    <dgm:cxn modelId="{812F0183-CE11-47B1-8BBF-3AA522D2D05D}" type="presParOf" srcId="{8C122FD9-6F9D-4C51-977A-9FE89EE721FA}" destId="{10CD20CD-9DE6-44F3-9C7F-F4E54DA88C1D}" srcOrd="4" destOrd="0" presId="urn:microsoft.com/office/officeart/2005/8/layout/vList3"/>
    <dgm:cxn modelId="{262E94E6-2A8F-4DE8-9FC2-E8D145601F53}" type="presParOf" srcId="{10CD20CD-9DE6-44F3-9C7F-F4E54DA88C1D}" destId="{7E272B78-5BE7-4403-AC2A-8C62E831906E}" srcOrd="0" destOrd="0" presId="urn:microsoft.com/office/officeart/2005/8/layout/vList3"/>
    <dgm:cxn modelId="{B8C0D44C-C590-4114-A42E-0CF121D97DA0}" type="presParOf" srcId="{10CD20CD-9DE6-44F3-9C7F-F4E54DA88C1D}" destId="{DC810ECC-463B-414D-8157-7A74310BD40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7C9D73B-17F4-42D5-9919-214355A7DC97}"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46258966-B3F8-47F4-BC33-705AE5318556}">
      <dgm:prSet custT="1"/>
      <dgm:spPr/>
      <dgm:t>
        <a:bodyPr/>
        <a:lstStyle/>
        <a:p>
          <a:pPr rtl="0"/>
          <a:r>
            <a:rPr lang="en-US" sz="2800" b="1" i="0" dirty="0" smtClean="0"/>
            <a:t>ABSOLUTE CIVIL AND CRIMINAL IMMUNITY </a:t>
          </a:r>
          <a:endParaRPr lang="en-US" sz="2800" dirty="0"/>
        </a:p>
      </dgm:t>
    </dgm:pt>
    <dgm:pt modelId="{70C242AA-8BA2-4A51-A0E9-7AC94EDCBB2F}" type="parTrans" cxnId="{981D34E5-7485-44DE-AE34-A00EAF4DE9B8}">
      <dgm:prSet/>
      <dgm:spPr/>
      <dgm:t>
        <a:bodyPr/>
        <a:lstStyle/>
        <a:p>
          <a:endParaRPr lang="en-US"/>
        </a:p>
      </dgm:t>
    </dgm:pt>
    <dgm:pt modelId="{A483F44C-E02E-4A5E-8A06-F90E3CEC34C1}" type="sibTrans" cxnId="{981D34E5-7485-44DE-AE34-A00EAF4DE9B8}">
      <dgm:prSet/>
      <dgm:spPr/>
      <dgm:t>
        <a:bodyPr/>
        <a:lstStyle/>
        <a:p>
          <a:endParaRPr lang="en-US"/>
        </a:p>
      </dgm:t>
    </dgm:pt>
    <dgm:pt modelId="{43DB9B27-D1A1-45B1-B1D1-E8749083DE3D}">
      <dgm:prSet custT="1"/>
      <dgm:spPr/>
      <dgm:t>
        <a:bodyPr/>
        <a:lstStyle/>
        <a:p>
          <a:pPr rtl="0"/>
          <a:r>
            <a:rPr lang="en-US" sz="2000" b="0" i="0" dirty="0" smtClean="0"/>
            <a:t>Absolute immunity for mandated reports -Penal Code  §  11172(c)</a:t>
          </a:r>
          <a:endParaRPr lang="en-US" sz="2000" dirty="0"/>
        </a:p>
      </dgm:t>
    </dgm:pt>
    <dgm:pt modelId="{A2E37001-D39D-4ACD-B1E9-5730B04D430A}" type="parTrans" cxnId="{65133067-6F97-4912-95C6-5D2D4FFF860D}">
      <dgm:prSet/>
      <dgm:spPr/>
      <dgm:t>
        <a:bodyPr/>
        <a:lstStyle/>
        <a:p>
          <a:endParaRPr lang="en-US"/>
        </a:p>
      </dgm:t>
    </dgm:pt>
    <dgm:pt modelId="{77FC81F2-22A5-4985-970A-0B75D06BB48A}" type="sibTrans" cxnId="{65133067-6F97-4912-95C6-5D2D4FFF860D}">
      <dgm:prSet/>
      <dgm:spPr/>
      <dgm:t>
        <a:bodyPr/>
        <a:lstStyle/>
        <a:p>
          <a:endParaRPr lang="en-US"/>
        </a:p>
      </dgm:t>
    </dgm:pt>
    <dgm:pt modelId="{AE8CA715-762D-4F77-81EF-0C965E269D9A}">
      <dgm:prSet custT="1"/>
      <dgm:spPr/>
      <dgm:t>
        <a:bodyPr/>
        <a:lstStyle/>
        <a:p>
          <a:pPr rtl="0"/>
          <a:r>
            <a:rPr lang="en-US" sz="2000" b="0" i="0" dirty="0" smtClean="0"/>
            <a:t>Qualified immunity for permissive reports</a:t>
          </a:r>
          <a:endParaRPr lang="en-US" sz="2000" dirty="0"/>
        </a:p>
      </dgm:t>
    </dgm:pt>
    <dgm:pt modelId="{87643C11-425A-4273-BEB1-04969AA60178}" type="parTrans" cxnId="{EB70962F-A7BA-43E8-BDBE-551303D94198}">
      <dgm:prSet/>
      <dgm:spPr/>
      <dgm:t>
        <a:bodyPr/>
        <a:lstStyle/>
        <a:p>
          <a:endParaRPr lang="en-US"/>
        </a:p>
      </dgm:t>
    </dgm:pt>
    <dgm:pt modelId="{69CCF457-C4DE-4FAA-8799-15742A16F16C}" type="sibTrans" cxnId="{EB70962F-A7BA-43E8-BDBE-551303D94198}">
      <dgm:prSet/>
      <dgm:spPr/>
      <dgm:t>
        <a:bodyPr/>
        <a:lstStyle/>
        <a:p>
          <a:endParaRPr lang="en-US"/>
        </a:p>
      </dgm:t>
    </dgm:pt>
    <dgm:pt modelId="{3D804A3F-38C2-4D32-A54D-94FB5FEF37FE}">
      <dgm:prSet custT="1"/>
      <dgm:spPr/>
      <dgm:t>
        <a:bodyPr/>
        <a:lstStyle/>
        <a:p>
          <a:pPr rtl="0"/>
          <a:r>
            <a:rPr lang="en-US" sz="2800" b="1" i="0" dirty="0" smtClean="0"/>
            <a:t>REIMBURSE-</a:t>
          </a:r>
          <a:r>
            <a:rPr lang="en-US" sz="2800" b="1" i="0" dirty="0" err="1" smtClean="0"/>
            <a:t>MENT</a:t>
          </a:r>
          <a:r>
            <a:rPr lang="en-US" sz="2800" b="1" i="0" dirty="0" smtClean="0"/>
            <a:t> FOR ATTORNEY’S FEES:</a:t>
          </a:r>
          <a:r>
            <a:rPr lang="en-US" sz="2100" b="1" i="0" dirty="0" smtClean="0"/>
            <a:t> </a:t>
          </a:r>
          <a:r>
            <a:rPr lang="en-US" sz="2100" b="0" i="0" dirty="0" smtClean="0"/>
            <a:t>Up to $50,000</a:t>
          </a:r>
          <a:endParaRPr lang="en-US" sz="2100" dirty="0"/>
        </a:p>
      </dgm:t>
    </dgm:pt>
    <dgm:pt modelId="{1CF4079C-50BD-4753-9DE5-5B797066E73E}" type="parTrans" cxnId="{D976F2EB-3142-42FA-89A3-3B808884D40F}">
      <dgm:prSet/>
      <dgm:spPr/>
      <dgm:t>
        <a:bodyPr/>
        <a:lstStyle/>
        <a:p>
          <a:endParaRPr lang="en-US"/>
        </a:p>
      </dgm:t>
    </dgm:pt>
    <dgm:pt modelId="{18ABFCF7-9878-44F9-B696-8A7FF7ADFFCF}" type="sibTrans" cxnId="{D976F2EB-3142-42FA-89A3-3B808884D40F}">
      <dgm:prSet/>
      <dgm:spPr/>
      <dgm:t>
        <a:bodyPr/>
        <a:lstStyle/>
        <a:p>
          <a:endParaRPr lang="en-US"/>
        </a:p>
      </dgm:t>
    </dgm:pt>
    <dgm:pt modelId="{1AC18DD3-068D-4E74-B81B-AEC42BE84F18}">
      <dgm:prSet/>
      <dgm:spPr/>
      <dgm:t>
        <a:bodyPr/>
        <a:lstStyle/>
        <a:p>
          <a:pPr rtl="0"/>
          <a:r>
            <a:rPr lang="en-US" b="1" i="0" dirty="0" smtClean="0"/>
            <a:t>CONFIDENTIALITY</a:t>
          </a:r>
          <a:r>
            <a:rPr lang="en-US" b="0" i="0" dirty="0" smtClean="0"/>
            <a:t>: Your identity as the reporting party is confidential.</a:t>
          </a:r>
          <a:endParaRPr lang="en-US" dirty="0"/>
        </a:p>
      </dgm:t>
    </dgm:pt>
    <dgm:pt modelId="{F91E0AA3-C6E3-41AE-8B7F-427ED30A8E5B}" type="parTrans" cxnId="{9EBBA111-155C-4AFF-A68D-4CBB71D85DBC}">
      <dgm:prSet/>
      <dgm:spPr/>
      <dgm:t>
        <a:bodyPr/>
        <a:lstStyle/>
        <a:p>
          <a:endParaRPr lang="en-US"/>
        </a:p>
      </dgm:t>
    </dgm:pt>
    <dgm:pt modelId="{B719ED3F-F5C0-4297-B0FF-19886397DAE4}" type="sibTrans" cxnId="{9EBBA111-155C-4AFF-A68D-4CBB71D85DBC}">
      <dgm:prSet/>
      <dgm:spPr/>
      <dgm:t>
        <a:bodyPr/>
        <a:lstStyle/>
        <a:p>
          <a:endParaRPr lang="en-US"/>
        </a:p>
      </dgm:t>
    </dgm:pt>
    <dgm:pt modelId="{71418B5E-3DBF-4477-B34C-00B80DA4B7FE}" type="pres">
      <dgm:prSet presAssocID="{A7C9D73B-17F4-42D5-9919-214355A7DC97}" presName="Name0" presStyleCnt="0">
        <dgm:presLayoutVars>
          <dgm:dir/>
          <dgm:resizeHandles val="exact"/>
        </dgm:presLayoutVars>
      </dgm:prSet>
      <dgm:spPr/>
      <dgm:t>
        <a:bodyPr/>
        <a:lstStyle/>
        <a:p>
          <a:endParaRPr lang="en-US"/>
        </a:p>
      </dgm:t>
    </dgm:pt>
    <dgm:pt modelId="{A89DE707-742E-454A-97A1-321739AFE445}" type="pres">
      <dgm:prSet presAssocID="{46258966-B3F8-47F4-BC33-705AE5318556}" presName="node" presStyleLbl="node1" presStyleIdx="0" presStyleCnt="3" custScaleY="249882">
        <dgm:presLayoutVars>
          <dgm:bulletEnabled val="1"/>
        </dgm:presLayoutVars>
      </dgm:prSet>
      <dgm:spPr/>
      <dgm:t>
        <a:bodyPr/>
        <a:lstStyle/>
        <a:p>
          <a:endParaRPr lang="en-US"/>
        </a:p>
      </dgm:t>
    </dgm:pt>
    <dgm:pt modelId="{ED932560-7FF3-4C49-9D7A-1774D62FD41A}" type="pres">
      <dgm:prSet presAssocID="{A483F44C-E02E-4A5E-8A06-F90E3CEC34C1}" presName="sibTrans" presStyleLbl="sibTrans2D1" presStyleIdx="0" presStyleCnt="2"/>
      <dgm:spPr/>
      <dgm:t>
        <a:bodyPr/>
        <a:lstStyle/>
        <a:p>
          <a:endParaRPr lang="en-US"/>
        </a:p>
      </dgm:t>
    </dgm:pt>
    <dgm:pt modelId="{17B90363-93E6-4E76-9B45-DCE82838E7EF}" type="pres">
      <dgm:prSet presAssocID="{A483F44C-E02E-4A5E-8A06-F90E3CEC34C1}" presName="connectorText" presStyleLbl="sibTrans2D1" presStyleIdx="0" presStyleCnt="2"/>
      <dgm:spPr/>
      <dgm:t>
        <a:bodyPr/>
        <a:lstStyle/>
        <a:p>
          <a:endParaRPr lang="en-US"/>
        </a:p>
      </dgm:t>
    </dgm:pt>
    <dgm:pt modelId="{EC450C58-1B56-495D-8CD1-62DCCC07F371}" type="pres">
      <dgm:prSet presAssocID="{3D804A3F-38C2-4D32-A54D-94FB5FEF37FE}" presName="node" presStyleLbl="node1" presStyleIdx="1" presStyleCnt="3" custScaleY="238851">
        <dgm:presLayoutVars>
          <dgm:bulletEnabled val="1"/>
        </dgm:presLayoutVars>
      </dgm:prSet>
      <dgm:spPr/>
      <dgm:t>
        <a:bodyPr/>
        <a:lstStyle/>
        <a:p>
          <a:endParaRPr lang="en-US"/>
        </a:p>
      </dgm:t>
    </dgm:pt>
    <dgm:pt modelId="{AE2190EC-ADDE-4E27-A891-476D81EA2379}" type="pres">
      <dgm:prSet presAssocID="{18ABFCF7-9878-44F9-B696-8A7FF7ADFFCF}" presName="sibTrans" presStyleLbl="sibTrans2D1" presStyleIdx="1" presStyleCnt="2"/>
      <dgm:spPr/>
      <dgm:t>
        <a:bodyPr/>
        <a:lstStyle/>
        <a:p>
          <a:endParaRPr lang="en-US"/>
        </a:p>
      </dgm:t>
    </dgm:pt>
    <dgm:pt modelId="{E3369085-57CC-41F4-9365-44097BA3E51A}" type="pres">
      <dgm:prSet presAssocID="{18ABFCF7-9878-44F9-B696-8A7FF7ADFFCF}" presName="connectorText" presStyleLbl="sibTrans2D1" presStyleIdx="1" presStyleCnt="2"/>
      <dgm:spPr/>
      <dgm:t>
        <a:bodyPr/>
        <a:lstStyle/>
        <a:p>
          <a:endParaRPr lang="en-US"/>
        </a:p>
      </dgm:t>
    </dgm:pt>
    <dgm:pt modelId="{EF5D22AF-1624-4754-8EB6-D72280B10041}" type="pres">
      <dgm:prSet presAssocID="{1AC18DD3-068D-4E74-B81B-AEC42BE84F18}" presName="node" presStyleLbl="node1" presStyleIdx="2" presStyleCnt="3" custScaleY="251203" custLinFactNeighborX="-7011">
        <dgm:presLayoutVars>
          <dgm:bulletEnabled val="1"/>
        </dgm:presLayoutVars>
      </dgm:prSet>
      <dgm:spPr/>
      <dgm:t>
        <a:bodyPr/>
        <a:lstStyle/>
        <a:p>
          <a:endParaRPr lang="en-US"/>
        </a:p>
      </dgm:t>
    </dgm:pt>
  </dgm:ptLst>
  <dgm:cxnLst>
    <dgm:cxn modelId="{F6649511-3B46-4576-A842-5F04AB72CFA9}" type="presOf" srcId="{AE8CA715-762D-4F77-81EF-0C965E269D9A}" destId="{A89DE707-742E-454A-97A1-321739AFE445}" srcOrd="0" destOrd="2" presId="urn:microsoft.com/office/officeart/2005/8/layout/process1"/>
    <dgm:cxn modelId="{1669DFCB-6A01-415D-BA35-E39F28180894}" type="presOf" srcId="{18ABFCF7-9878-44F9-B696-8A7FF7ADFFCF}" destId="{AE2190EC-ADDE-4E27-A891-476D81EA2379}" srcOrd="0" destOrd="0" presId="urn:microsoft.com/office/officeart/2005/8/layout/process1"/>
    <dgm:cxn modelId="{F7F027EC-23C5-4F95-8E55-EA5048A1B103}" type="presOf" srcId="{46258966-B3F8-47F4-BC33-705AE5318556}" destId="{A89DE707-742E-454A-97A1-321739AFE445}" srcOrd="0" destOrd="0" presId="urn:microsoft.com/office/officeart/2005/8/layout/process1"/>
    <dgm:cxn modelId="{65133067-6F97-4912-95C6-5D2D4FFF860D}" srcId="{46258966-B3F8-47F4-BC33-705AE5318556}" destId="{43DB9B27-D1A1-45B1-B1D1-E8749083DE3D}" srcOrd="0" destOrd="0" parTransId="{A2E37001-D39D-4ACD-B1E9-5730B04D430A}" sibTransId="{77FC81F2-22A5-4985-970A-0B75D06BB48A}"/>
    <dgm:cxn modelId="{69EB8834-C767-47B4-883F-AB07FFB936AC}" type="presOf" srcId="{18ABFCF7-9878-44F9-B696-8A7FF7ADFFCF}" destId="{E3369085-57CC-41F4-9365-44097BA3E51A}" srcOrd="1" destOrd="0" presId="urn:microsoft.com/office/officeart/2005/8/layout/process1"/>
    <dgm:cxn modelId="{92822705-13CC-43DD-B1B1-39E6045946FA}" type="presOf" srcId="{A7C9D73B-17F4-42D5-9919-214355A7DC97}" destId="{71418B5E-3DBF-4477-B34C-00B80DA4B7FE}" srcOrd="0" destOrd="0" presId="urn:microsoft.com/office/officeart/2005/8/layout/process1"/>
    <dgm:cxn modelId="{981D34E5-7485-44DE-AE34-A00EAF4DE9B8}" srcId="{A7C9D73B-17F4-42D5-9919-214355A7DC97}" destId="{46258966-B3F8-47F4-BC33-705AE5318556}" srcOrd="0" destOrd="0" parTransId="{70C242AA-8BA2-4A51-A0E9-7AC94EDCBB2F}" sibTransId="{A483F44C-E02E-4A5E-8A06-F90E3CEC34C1}"/>
    <dgm:cxn modelId="{AA056FA4-B484-4FC6-A005-58889F44CAF6}" type="presOf" srcId="{3D804A3F-38C2-4D32-A54D-94FB5FEF37FE}" destId="{EC450C58-1B56-495D-8CD1-62DCCC07F371}" srcOrd="0" destOrd="0" presId="urn:microsoft.com/office/officeart/2005/8/layout/process1"/>
    <dgm:cxn modelId="{1DD7AF2E-7EFF-46EF-824F-FD54DB2AC3E4}" type="presOf" srcId="{A483F44C-E02E-4A5E-8A06-F90E3CEC34C1}" destId="{ED932560-7FF3-4C49-9D7A-1774D62FD41A}" srcOrd="0" destOrd="0" presId="urn:microsoft.com/office/officeart/2005/8/layout/process1"/>
    <dgm:cxn modelId="{DFD97C75-DE73-49C2-ADC8-8665DD2668F5}" type="presOf" srcId="{43DB9B27-D1A1-45B1-B1D1-E8749083DE3D}" destId="{A89DE707-742E-454A-97A1-321739AFE445}" srcOrd="0" destOrd="1" presId="urn:microsoft.com/office/officeart/2005/8/layout/process1"/>
    <dgm:cxn modelId="{AB74AFD1-4DE1-4CC3-AC19-9B4E1DBB4B93}" type="presOf" srcId="{A483F44C-E02E-4A5E-8A06-F90E3CEC34C1}" destId="{17B90363-93E6-4E76-9B45-DCE82838E7EF}" srcOrd="1" destOrd="0" presId="urn:microsoft.com/office/officeart/2005/8/layout/process1"/>
    <dgm:cxn modelId="{6B25C28B-FEAE-498B-BC28-A7C0F11AC732}" type="presOf" srcId="{1AC18DD3-068D-4E74-B81B-AEC42BE84F18}" destId="{EF5D22AF-1624-4754-8EB6-D72280B10041}" srcOrd="0" destOrd="0" presId="urn:microsoft.com/office/officeart/2005/8/layout/process1"/>
    <dgm:cxn modelId="{EB70962F-A7BA-43E8-BDBE-551303D94198}" srcId="{46258966-B3F8-47F4-BC33-705AE5318556}" destId="{AE8CA715-762D-4F77-81EF-0C965E269D9A}" srcOrd="1" destOrd="0" parTransId="{87643C11-425A-4273-BEB1-04969AA60178}" sibTransId="{69CCF457-C4DE-4FAA-8799-15742A16F16C}"/>
    <dgm:cxn modelId="{D976F2EB-3142-42FA-89A3-3B808884D40F}" srcId="{A7C9D73B-17F4-42D5-9919-214355A7DC97}" destId="{3D804A3F-38C2-4D32-A54D-94FB5FEF37FE}" srcOrd="1" destOrd="0" parTransId="{1CF4079C-50BD-4753-9DE5-5B797066E73E}" sibTransId="{18ABFCF7-9878-44F9-B696-8A7FF7ADFFCF}"/>
    <dgm:cxn modelId="{9EBBA111-155C-4AFF-A68D-4CBB71D85DBC}" srcId="{A7C9D73B-17F4-42D5-9919-214355A7DC97}" destId="{1AC18DD3-068D-4E74-B81B-AEC42BE84F18}" srcOrd="2" destOrd="0" parTransId="{F91E0AA3-C6E3-41AE-8B7F-427ED30A8E5B}" sibTransId="{B719ED3F-F5C0-4297-B0FF-19886397DAE4}"/>
    <dgm:cxn modelId="{E4A46878-F14D-4CE5-9473-31C858A64CDD}" type="presParOf" srcId="{71418B5E-3DBF-4477-B34C-00B80DA4B7FE}" destId="{A89DE707-742E-454A-97A1-321739AFE445}" srcOrd="0" destOrd="0" presId="urn:microsoft.com/office/officeart/2005/8/layout/process1"/>
    <dgm:cxn modelId="{D45F274F-1A82-4709-9E3E-30C8BC5DCBD0}" type="presParOf" srcId="{71418B5E-3DBF-4477-B34C-00B80DA4B7FE}" destId="{ED932560-7FF3-4C49-9D7A-1774D62FD41A}" srcOrd="1" destOrd="0" presId="urn:microsoft.com/office/officeart/2005/8/layout/process1"/>
    <dgm:cxn modelId="{A11313E9-39C9-41F2-942E-0C6D38BB8859}" type="presParOf" srcId="{ED932560-7FF3-4C49-9D7A-1774D62FD41A}" destId="{17B90363-93E6-4E76-9B45-DCE82838E7EF}" srcOrd="0" destOrd="0" presId="urn:microsoft.com/office/officeart/2005/8/layout/process1"/>
    <dgm:cxn modelId="{32693917-3935-4272-B29B-C2EF3240E015}" type="presParOf" srcId="{71418B5E-3DBF-4477-B34C-00B80DA4B7FE}" destId="{EC450C58-1B56-495D-8CD1-62DCCC07F371}" srcOrd="2" destOrd="0" presId="urn:microsoft.com/office/officeart/2005/8/layout/process1"/>
    <dgm:cxn modelId="{1BD053EF-D6F1-4018-A6CA-6651C957F541}" type="presParOf" srcId="{71418B5E-3DBF-4477-B34C-00B80DA4B7FE}" destId="{AE2190EC-ADDE-4E27-A891-476D81EA2379}" srcOrd="3" destOrd="0" presId="urn:microsoft.com/office/officeart/2005/8/layout/process1"/>
    <dgm:cxn modelId="{69D81125-6A08-40A7-9030-6A48B22A339C}" type="presParOf" srcId="{AE2190EC-ADDE-4E27-A891-476D81EA2379}" destId="{E3369085-57CC-41F4-9365-44097BA3E51A}" srcOrd="0" destOrd="0" presId="urn:microsoft.com/office/officeart/2005/8/layout/process1"/>
    <dgm:cxn modelId="{93BB9B02-7884-41EB-B2BE-18BF9ECA4344}" type="presParOf" srcId="{71418B5E-3DBF-4477-B34C-00B80DA4B7FE}" destId="{EF5D22AF-1624-4754-8EB6-D72280B1004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0B86631-1047-42F9-93CD-38A3CF2BEEF9}"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8F5FB06C-BD0D-4B7E-96C3-8CD45013B373}">
      <dgm:prSet/>
      <dgm:spPr/>
      <dgm:t>
        <a:bodyPr/>
        <a:lstStyle/>
        <a:p>
          <a:pPr rtl="0"/>
          <a:r>
            <a:rPr lang="en-US" b="0" i="0" smtClean="0"/>
            <a:t>Physical Abuse</a:t>
          </a:r>
          <a:endParaRPr lang="en-US"/>
        </a:p>
      </dgm:t>
    </dgm:pt>
    <dgm:pt modelId="{2C12647E-42F7-4F97-86A6-A126D1C05C83}" type="parTrans" cxnId="{D0A7898D-5571-4584-A97C-CBA0F2EC2293}">
      <dgm:prSet/>
      <dgm:spPr/>
      <dgm:t>
        <a:bodyPr/>
        <a:lstStyle/>
        <a:p>
          <a:endParaRPr lang="en-US"/>
        </a:p>
      </dgm:t>
    </dgm:pt>
    <dgm:pt modelId="{8FA0653B-57F5-42BF-A374-913BD31F0FDF}" type="sibTrans" cxnId="{D0A7898D-5571-4584-A97C-CBA0F2EC2293}">
      <dgm:prSet/>
      <dgm:spPr/>
      <dgm:t>
        <a:bodyPr/>
        <a:lstStyle/>
        <a:p>
          <a:endParaRPr lang="en-US"/>
        </a:p>
      </dgm:t>
    </dgm:pt>
    <dgm:pt modelId="{0D39AB7F-A2F9-4C9E-BE2E-86575F871872}">
      <dgm:prSet/>
      <dgm:spPr/>
      <dgm:t>
        <a:bodyPr/>
        <a:lstStyle/>
        <a:p>
          <a:pPr rtl="0"/>
          <a:r>
            <a:rPr lang="en-US" b="0" i="0" smtClean="0"/>
            <a:t>Neglect</a:t>
          </a:r>
          <a:endParaRPr lang="en-US"/>
        </a:p>
      </dgm:t>
    </dgm:pt>
    <dgm:pt modelId="{AFD449B2-FE52-46E5-B789-4FDB4544823E}" type="parTrans" cxnId="{C1880E43-2566-44AD-8651-E90757BA812E}">
      <dgm:prSet/>
      <dgm:spPr/>
      <dgm:t>
        <a:bodyPr/>
        <a:lstStyle/>
        <a:p>
          <a:endParaRPr lang="en-US"/>
        </a:p>
      </dgm:t>
    </dgm:pt>
    <dgm:pt modelId="{61A83065-C45E-4EB5-ADF5-A0AEF7740A4E}" type="sibTrans" cxnId="{C1880E43-2566-44AD-8651-E90757BA812E}">
      <dgm:prSet/>
      <dgm:spPr/>
      <dgm:t>
        <a:bodyPr/>
        <a:lstStyle/>
        <a:p>
          <a:endParaRPr lang="en-US"/>
        </a:p>
      </dgm:t>
    </dgm:pt>
    <dgm:pt modelId="{FB2081D3-7F13-4E34-942B-726438186383}">
      <dgm:prSet/>
      <dgm:spPr/>
      <dgm:t>
        <a:bodyPr/>
        <a:lstStyle/>
        <a:p>
          <a:pPr rtl="0"/>
          <a:r>
            <a:rPr lang="en-US" b="0" i="0" smtClean="0"/>
            <a:t>Emotional Abuse</a:t>
          </a:r>
          <a:endParaRPr lang="en-US"/>
        </a:p>
      </dgm:t>
    </dgm:pt>
    <dgm:pt modelId="{592A2565-7E38-492C-966A-8513BEE62A4B}" type="parTrans" cxnId="{BF373A0C-D1AB-4249-9C49-A08185663447}">
      <dgm:prSet/>
      <dgm:spPr/>
      <dgm:t>
        <a:bodyPr/>
        <a:lstStyle/>
        <a:p>
          <a:endParaRPr lang="en-US"/>
        </a:p>
      </dgm:t>
    </dgm:pt>
    <dgm:pt modelId="{5E4894FD-55F9-43CC-961A-E911FDFE3A73}" type="sibTrans" cxnId="{BF373A0C-D1AB-4249-9C49-A08185663447}">
      <dgm:prSet/>
      <dgm:spPr/>
      <dgm:t>
        <a:bodyPr/>
        <a:lstStyle/>
        <a:p>
          <a:endParaRPr lang="en-US"/>
        </a:p>
      </dgm:t>
    </dgm:pt>
    <dgm:pt modelId="{19631B27-801E-4EA0-A581-0BE5550CB8B0}">
      <dgm:prSet/>
      <dgm:spPr/>
      <dgm:t>
        <a:bodyPr/>
        <a:lstStyle/>
        <a:p>
          <a:pPr rtl="0"/>
          <a:r>
            <a:rPr lang="en-US" b="0" i="0" smtClean="0"/>
            <a:t>Sexual Abuse</a:t>
          </a:r>
          <a:endParaRPr lang="en-US"/>
        </a:p>
      </dgm:t>
    </dgm:pt>
    <dgm:pt modelId="{34C94734-0F86-4CA9-80F6-E177B60FEDE5}" type="parTrans" cxnId="{6C783F61-A1BA-49E2-AA88-0361E469C917}">
      <dgm:prSet/>
      <dgm:spPr/>
      <dgm:t>
        <a:bodyPr/>
        <a:lstStyle/>
        <a:p>
          <a:endParaRPr lang="en-US"/>
        </a:p>
      </dgm:t>
    </dgm:pt>
    <dgm:pt modelId="{51E30381-FBDA-4FBE-9A14-4EEE3DBE1136}" type="sibTrans" cxnId="{6C783F61-A1BA-49E2-AA88-0361E469C917}">
      <dgm:prSet/>
      <dgm:spPr/>
      <dgm:t>
        <a:bodyPr/>
        <a:lstStyle/>
        <a:p>
          <a:endParaRPr lang="en-US"/>
        </a:p>
      </dgm:t>
    </dgm:pt>
    <dgm:pt modelId="{BCE30123-9ED0-4A40-A558-659A4EE9F6D9}" type="pres">
      <dgm:prSet presAssocID="{30B86631-1047-42F9-93CD-38A3CF2BEEF9}" presName="compositeShape" presStyleCnt="0">
        <dgm:presLayoutVars>
          <dgm:chMax val="7"/>
          <dgm:dir/>
          <dgm:resizeHandles val="exact"/>
        </dgm:presLayoutVars>
      </dgm:prSet>
      <dgm:spPr/>
      <dgm:t>
        <a:bodyPr/>
        <a:lstStyle/>
        <a:p>
          <a:endParaRPr lang="en-US"/>
        </a:p>
      </dgm:t>
    </dgm:pt>
    <dgm:pt modelId="{AB320FA7-AF59-4597-9BB8-CA84718C6DC3}" type="pres">
      <dgm:prSet presAssocID="{8F5FB06C-BD0D-4B7E-96C3-8CD45013B373}" presName="circ1" presStyleLbl="vennNode1" presStyleIdx="0" presStyleCnt="4"/>
      <dgm:spPr/>
      <dgm:t>
        <a:bodyPr/>
        <a:lstStyle/>
        <a:p>
          <a:endParaRPr lang="en-US"/>
        </a:p>
      </dgm:t>
    </dgm:pt>
    <dgm:pt modelId="{E0C3FFF3-3B87-4101-84D6-F2488AD93424}" type="pres">
      <dgm:prSet presAssocID="{8F5FB06C-BD0D-4B7E-96C3-8CD45013B373}" presName="circ1Tx" presStyleLbl="revTx" presStyleIdx="0" presStyleCnt="0">
        <dgm:presLayoutVars>
          <dgm:chMax val="0"/>
          <dgm:chPref val="0"/>
          <dgm:bulletEnabled val="1"/>
        </dgm:presLayoutVars>
      </dgm:prSet>
      <dgm:spPr/>
      <dgm:t>
        <a:bodyPr/>
        <a:lstStyle/>
        <a:p>
          <a:endParaRPr lang="en-US"/>
        </a:p>
      </dgm:t>
    </dgm:pt>
    <dgm:pt modelId="{CF3BED1F-9143-4771-9871-98B9120FB423}" type="pres">
      <dgm:prSet presAssocID="{0D39AB7F-A2F9-4C9E-BE2E-86575F871872}" presName="circ2" presStyleLbl="vennNode1" presStyleIdx="1" presStyleCnt="4"/>
      <dgm:spPr/>
      <dgm:t>
        <a:bodyPr/>
        <a:lstStyle/>
        <a:p>
          <a:endParaRPr lang="en-US"/>
        </a:p>
      </dgm:t>
    </dgm:pt>
    <dgm:pt modelId="{4B09EEA8-F63C-4810-94A0-585B3B27B905}" type="pres">
      <dgm:prSet presAssocID="{0D39AB7F-A2F9-4C9E-BE2E-86575F871872}" presName="circ2Tx" presStyleLbl="revTx" presStyleIdx="0" presStyleCnt="0">
        <dgm:presLayoutVars>
          <dgm:chMax val="0"/>
          <dgm:chPref val="0"/>
          <dgm:bulletEnabled val="1"/>
        </dgm:presLayoutVars>
      </dgm:prSet>
      <dgm:spPr/>
      <dgm:t>
        <a:bodyPr/>
        <a:lstStyle/>
        <a:p>
          <a:endParaRPr lang="en-US"/>
        </a:p>
      </dgm:t>
    </dgm:pt>
    <dgm:pt modelId="{97F0CEB2-88D3-4569-BD24-514E7A938FAB}" type="pres">
      <dgm:prSet presAssocID="{FB2081D3-7F13-4E34-942B-726438186383}" presName="circ3" presStyleLbl="vennNode1" presStyleIdx="2" presStyleCnt="4"/>
      <dgm:spPr/>
      <dgm:t>
        <a:bodyPr/>
        <a:lstStyle/>
        <a:p>
          <a:endParaRPr lang="en-US"/>
        </a:p>
      </dgm:t>
    </dgm:pt>
    <dgm:pt modelId="{77F8AF7F-7934-4678-88CE-86CDD53B8B98}" type="pres">
      <dgm:prSet presAssocID="{FB2081D3-7F13-4E34-942B-726438186383}" presName="circ3Tx" presStyleLbl="revTx" presStyleIdx="0" presStyleCnt="0">
        <dgm:presLayoutVars>
          <dgm:chMax val="0"/>
          <dgm:chPref val="0"/>
          <dgm:bulletEnabled val="1"/>
        </dgm:presLayoutVars>
      </dgm:prSet>
      <dgm:spPr/>
      <dgm:t>
        <a:bodyPr/>
        <a:lstStyle/>
        <a:p>
          <a:endParaRPr lang="en-US"/>
        </a:p>
      </dgm:t>
    </dgm:pt>
    <dgm:pt modelId="{BC563D8E-9142-45E3-ABB7-782D0111C514}" type="pres">
      <dgm:prSet presAssocID="{19631B27-801E-4EA0-A581-0BE5550CB8B0}" presName="circ4" presStyleLbl="vennNode1" presStyleIdx="3" presStyleCnt="4"/>
      <dgm:spPr/>
      <dgm:t>
        <a:bodyPr/>
        <a:lstStyle/>
        <a:p>
          <a:endParaRPr lang="en-US"/>
        </a:p>
      </dgm:t>
    </dgm:pt>
    <dgm:pt modelId="{773DE0E6-91B9-482C-8E56-51E2DAAB0414}" type="pres">
      <dgm:prSet presAssocID="{19631B27-801E-4EA0-A581-0BE5550CB8B0}" presName="circ4Tx" presStyleLbl="revTx" presStyleIdx="0" presStyleCnt="0">
        <dgm:presLayoutVars>
          <dgm:chMax val="0"/>
          <dgm:chPref val="0"/>
          <dgm:bulletEnabled val="1"/>
        </dgm:presLayoutVars>
      </dgm:prSet>
      <dgm:spPr/>
      <dgm:t>
        <a:bodyPr/>
        <a:lstStyle/>
        <a:p>
          <a:endParaRPr lang="en-US"/>
        </a:p>
      </dgm:t>
    </dgm:pt>
  </dgm:ptLst>
  <dgm:cxnLst>
    <dgm:cxn modelId="{E7F6F311-A350-4221-B484-C9C11332A66A}" type="presOf" srcId="{19631B27-801E-4EA0-A581-0BE5550CB8B0}" destId="{773DE0E6-91B9-482C-8E56-51E2DAAB0414}" srcOrd="1" destOrd="0" presId="urn:microsoft.com/office/officeart/2005/8/layout/venn1"/>
    <dgm:cxn modelId="{BF373A0C-D1AB-4249-9C49-A08185663447}" srcId="{30B86631-1047-42F9-93CD-38A3CF2BEEF9}" destId="{FB2081D3-7F13-4E34-942B-726438186383}" srcOrd="2" destOrd="0" parTransId="{592A2565-7E38-492C-966A-8513BEE62A4B}" sibTransId="{5E4894FD-55F9-43CC-961A-E911FDFE3A73}"/>
    <dgm:cxn modelId="{6DC8BDA2-6B14-4609-B508-9B84F1F17AA4}" type="presOf" srcId="{8F5FB06C-BD0D-4B7E-96C3-8CD45013B373}" destId="{E0C3FFF3-3B87-4101-84D6-F2488AD93424}" srcOrd="1" destOrd="0" presId="urn:microsoft.com/office/officeart/2005/8/layout/venn1"/>
    <dgm:cxn modelId="{6C783F61-A1BA-49E2-AA88-0361E469C917}" srcId="{30B86631-1047-42F9-93CD-38A3CF2BEEF9}" destId="{19631B27-801E-4EA0-A581-0BE5550CB8B0}" srcOrd="3" destOrd="0" parTransId="{34C94734-0F86-4CA9-80F6-E177B60FEDE5}" sibTransId="{51E30381-FBDA-4FBE-9A14-4EEE3DBE1136}"/>
    <dgm:cxn modelId="{1260773B-EE9B-4DE1-8B7F-4D1ED1E4EBBA}" type="presOf" srcId="{0D39AB7F-A2F9-4C9E-BE2E-86575F871872}" destId="{CF3BED1F-9143-4771-9871-98B9120FB423}" srcOrd="0" destOrd="0" presId="urn:microsoft.com/office/officeart/2005/8/layout/venn1"/>
    <dgm:cxn modelId="{24A8839C-1C3B-4855-8F03-210035E50404}" type="presOf" srcId="{FB2081D3-7F13-4E34-942B-726438186383}" destId="{97F0CEB2-88D3-4569-BD24-514E7A938FAB}" srcOrd="0" destOrd="0" presId="urn:microsoft.com/office/officeart/2005/8/layout/venn1"/>
    <dgm:cxn modelId="{990A88BB-E32F-4101-A032-CFC65346308E}" type="presOf" srcId="{FB2081D3-7F13-4E34-942B-726438186383}" destId="{77F8AF7F-7934-4678-88CE-86CDD53B8B98}" srcOrd="1" destOrd="0" presId="urn:microsoft.com/office/officeart/2005/8/layout/venn1"/>
    <dgm:cxn modelId="{C1880E43-2566-44AD-8651-E90757BA812E}" srcId="{30B86631-1047-42F9-93CD-38A3CF2BEEF9}" destId="{0D39AB7F-A2F9-4C9E-BE2E-86575F871872}" srcOrd="1" destOrd="0" parTransId="{AFD449B2-FE52-46E5-B789-4FDB4544823E}" sibTransId="{61A83065-C45E-4EB5-ADF5-A0AEF7740A4E}"/>
    <dgm:cxn modelId="{335A44FF-4070-4E05-8E6C-B9482D5506C9}" type="presOf" srcId="{0D39AB7F-A2F9-4C9E-BE2E-86575F871872}" destId="{4B09EEA8-F63C-4810-94A0-585B3B27B905}" srcOrd="1" destOrd="0" presId="urn:microsoft.com/office/officeart/2005/8/layout/venn1"/>
    <dgm:cxn modelId="{D0A7898D-5571-4584-A97C-CBA0F2EC2293}" srcId="{30B86631-1047-42F9-93CD-38A3CF2BEEF9}" destId="{8F5FB06C-BD0D-4B7E-96C3-8CD45013B373}" srcOrd="0" destOrd="0" parTransId="{2C12647E-42F7-4F97-86A6-A126D1C05C83}" sibTransId="{8FA0653B-57F5-42BF-A374-913BD31F0FDF}"/>
    <dgm:cxn modelId="{0D94EC68-F50B-4905-9C0D-DEA27BA7D0DC}" type="presOf" srcId="{8F5FB06C-BD0D-4B7E-96C3-8CD45013B373}" destId="{AB320FA7-AF59-4597-9BB8-CA84718C6DC3}" srcOrd="0" destOrd="0" presId="urn:microsoft.com/office/officeart/2005/8/layout/venn1"/>
    <dgm:cxn modelId="{CB2EF5A1-62F4-48A6-937E-5DFD55A627F0}" type="presOf" srcId="{19631B27-801E-4EA0-A581-0BE5550CB8B0}" destId="{BC563D8E-9142-45E3-ABB7-782D0111C514}" srcOrd="0" destOrd="0" presId="urn:microsoft.com/office/officeart/2005/8/layout/venn1"/>
    <dgm:cxn modelId="{EE2666BF-23C8-45E5-9611-9A245600BD15}" type="presOf" srcId="{30B86631-1047-42F9-93CD-38A3CF2BEEF9}" destId="{BCE30123-9ED0-4A40-A558-659A4EE9F6D9}" srcOrd="0" destOrd="0" presId="urn:microsoft.com/office/officeart/2005/8/layout/venn1"/>
    <dgm:cxn modelId="{42D9D2E7-95C0-4447-8DF6-D71007CF91EB}" type="presParOf" srcId="{BCE30123-9ED0-4A40-A558-659A4EE9F6D9}" destId="{AB320FA7-AF59-4597-9BB8-CA84718C6DC3}" srcOrd="0" destOrd="0" presId="urn:microsoft.com/office/officeart/2005/8/layout/venn1"/>
    <dgm:cxn modelId="{9CFD3B35-794C-4326-A723-8AE00908EC81}" type="presParOf" srcId="{BCE30123-9ED0-4A40-A558-659A4EE9F6D9}" destId="{E0C3FFF3-3B87-4101-84D6-F2488AD93424}" srcOrd="1" destOrd="0" presId="urn:microsoft.com/office/officeart/2005/8/layout/venn1"/>
    <dgm:cxn modelId="{73BA83D7-0944-4579-8D38-7493703CE818}" type="presParOf" srcId="{BCE30123-9ED0-4A40-A558-659A4EE9F6D9}" destId="{CF3BED1F-9143-4771-9871-98B9120FB423}" srcOrd="2" destOrd="0" presId="urn:microsoft.com/office/officeart/2005/8/layout/venn1"/>
    <dgm:cxn modelId="{7D10634C-CAE9-434A-A416-3335DB807653}" type="presParOf" srcId="{BCE30123-9ED0-4A40-A558-659A4EE9F6D9}" destId="{4B09EEA8-F63C-4810-94A0-585B3B27B905}" srcOrd="3" destOrd="0" presId="urn:microsoft.com/office/officeart/2005/8/layout/venn1"/>
    <dgm:cxn modelId="{FCC40762-5481-49D2-91FC-F14BCF411D24}" type="presParOf" srcId="{BCE30123-9ED0-4A40-A558-659A4EE9F6D9}" destId="{97F0CEB2-88D3-4569-BD24-514E7A938FAB}" srcOrd="4" destOrd="0" presId="urn:microsoft.com/office/officeart/2005/8/layout/venn1"/>
    <dgm:cxn modelId="{CF809160-B539-4C78-A649-7772A9D9E755}" type="presParOf" srcId="{BCE30123-9ED0-4A40-A558-659A4EE9F6D9}" destId="{77F8AF7F-7934-4678-88CE-86CDD53B8B98}" srcOrd="5" destOrd="0" presId="urn:microsoft.com/office/officeart/2005/8/layout/venn1"/>
    <dgm:cxn modelId="{6BD6691E-6715-46AA-B4FE-E0F24A9BC9A0}" type="presParOf" srcId="{BCE30123-9ED0-4A40-A558-659A4EE9F6D9}" destId="{BC563D8E-9142-45E3-ABB7-782D0111C514}" srcOrd="6" destOrd="0" presId="urn:microsoft.com/office/officeart/2005/8/layout/venn1"/>
    <dgm:cxn modelId="{B01F45C7-D4F5-4DB2-BCF1-C7D8B8DAC0D8}" type="presParOf" srcId="{BCE30123-9ED0-4A40-A558-659A4EE9F6D9}" destId="{773DE0E6-91B9-482C-8E56-51E2DAAB0414}"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0DC4A4E-98A1-4851-BBB8-C28BE88F952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C682800-0432-4044-A23A-55BAD675D14E}">
      <dgm:prSet/>
      <dgm:spPr/>
      <dgm:t>
        <a:bodyPr/>
        <a:lstStyle/>
        <a:p>
          <a:pPr rtl="0"/>
          <a:r>
            <a:rPr lang="en-US" b="1" i="0" smtClean="0"/>
            <a:t>1. PHYSICAL ABUSE </a:t>
          </a:r>
          <a:endParaRPr lang="en-US"/>
        </a:p>
      </dgm:t>
    </dgm:pt>
    <dgm:pt modelId="{C98CF471-8E7A-44B5-9A66-8A89E08567DB}" type="parTrans" cxnId="{872A288E-7771-4A05-BF81-D5829C16F46C}">
      <dgm:prSet/>
      <dgm:spPr/>
      <dgm:t>
        <a:bodyPr/>
        <a:lstStyle/>
        <a:p>
          <a:endParaRPr lang="en-US"/>
        </a:p>
      </dgm:t>
    </dgm:pt>
    <dgm:pt modelId="{8D3BED64-DE81-468B-91EE-FC64CF74EFC0}" type="sibTrans" cxnId="{872A288E-7771-4A05-BF81-D5829C16F46C}">
      <dgm:prSet/>
      <dgm:spPr/>
      <dgm:t>
        <a:bodyPr/>
        <a:lstStyle/>
        <a:p>
          <a:endParaRPr lang="en-US"/>
        </a:p>
      </dgm:t>
    </dgm:pt>
    <dgm:pt modelId="{550898D4-04C4-4575-8DD9-D473AF38A17B}">
      <dgm:prSet/>
      <dgm:spPr/>
      <dgm:t>
        <a:bodyPr/>
        <a:lstStyle/>
        <a:p>
          <a:pPr rtl="0"/>
          <a:r>
            <a:rPr lang="en-US" sz="3100" b="1" i="0" dirty="0" smtClean="0"/>
            <a:t>Unlawful Corporal Punishment </a:t>
          </a:r>
          <a:r>
            <a:rPr lang="en-US" sz="3100" b="0" i="0" dirty="0" smtClean="0"/>
            <a:t>or Injury; OR</a:t>
          </a:r>
          <a:endParaRPr lang="en-US" sz="3100" dirty="0"/>
        </a:p>
      </dgm:t>
    </dgm:pt>
    <dgm:pt modelId="{6EABD777-ADBD-4B2C-9131-7C9335476A0B}" type="parTrans" cxnId="{33186DCB-2B0C-4AD7-9F7F-45EDBF21CCDD}">
      <dgm:prSet/>
      <dgm:spPr/>
      <dgm:t>
        <a:bodyPr/>
        <a:lstStyle/>
        <a:p>
          <a:endParaRPr lang="en-US"/>
        </a:p>
      </dgm:t>
    </dgm:pt>
    <dgm:pt modelId="{F5C13A97-ECE2-455B-9796-2D419F9C76B5}" type="sibTrans" cxnId="{33186DCB-2B0C-4AD7-9F7F-45EDBF21CCDD}">
      <dgm:prSet/>
      <dgm:spPr/>
      <dgm:t>
        <a:bodyPr/>
        <a:lstStyle/>
        <a:p>
          <a:endParaRPr lang="en-US"/>
        </a:p>
      </dgm:t>
    </dgm:pt>
    <dgm:pt modelId="{043A77EC-5D15-47AC-B1F9-ECEF69790BA9}">
      <dgm:prSet custT="1"/>
      <dgm:spPr/>
      <dgm:t>
        <a:bodyPr/>
        <a:lstStyle/>
        <a:p>
          <a:pPr rtl="0"/>
          <a:r>
            <a:rPr lang="en-US" sz="3100" b="1" i="0" dirty="0" smtClean="0"/>
            <a:t>Willful Harming </a:t>
          </a:r>
          <a:r>
            <a:rPr lang="en-US" sz="3100" b="0" i="0" dirty="0" smtClean="0"/>
            <a:t>or Injuring of a Child, Unjustifiable Physical Pain, or</a:t>
          </a:r>
          <a:endParaRPr lang="en-US" sz="2000" dirty="0"/>
        </a:p>
      </dgm:t>
    </dgm:pt>
    <dgm:pt modelId="{214282D1-6EE7-4BE0-B82A-3B77BA95286F}" type="parTrans" cxnId="{148C35F7-F047-4C19-B806-95F9C5ACD5FF}">
      <dgm:prSet/>
      <dgm:spPr/>
      <dgm:t>
        <a:bodyPr/>
        <a:lstStyle/>
        <a:p>
          <a:endParaRPr lang="en-US"/>
        </a:p>
      </dgm:t>
    </dgm:pt>
    <dgm:pt modelId="{E684A206-CC03-4AF2-BE68-1123D2418A51}" type="sibTrans" cxnId="{148C35F7-F047-4C19-B806-95F9C5ACD5FF}">
      <dgm:prSet/>
      <dgm:spPr/>
      <dgm:t>
        <a:bodyPr/>
        <a:lstStyle/>
        <a:p>
          <a:endParaRPr lang="en-US"/>
        </a:p>
      </dgm:t>
    </dgm:pt>
    <dgm:pt modelId="{37C01120-D7F5-4548-BA0D-97A9520A94C9}">
      <dgm:prSet custT="1"/>
      <dgm:spPr/>
      <dgm:t>
        <a:bodyPr/>
        <a:lstStyle/>
        <a:p>
          <a:pPr rtl="0"/>
          <a:r>
            <a:rPr lang="en-US" sz="3100" b="1" i="0" dirty="0" smtClean="0"/>
            <a:t>Endangering </a:t>
          </a:r>
          <a:r>
            <a:rPr lang="en-US" sz="3100" b="0" i="0" dirty="0" smtClean="0"/>
            <a:t>a Child </a:t>
          </a:r>
          <a:r>
            <a:rPr lang="en-US" sz="2000" b="0" i="0" dirty="0" smtClean="0"/>
            <a:t>(Penal Code § 11165.3, 11165.4.)</a:t>
          </a:r>
          <a:endParaRPr lang="en-US" sz="2000" dirty="0"/>
        </a:p>
      </dgm:t>
    </dgm:pt>
    <dgm:pt modelId="{269A63DC-6845-48DE-AD28-5720678008D4}" type="parTrans" cxnId="{FFB9CA53-DBE6-4350-9F6F-B5FC583972FE}">
      <dgm:prSet/>
      <dgm:spPr/>
      <dgm:t>
        <a:bodyPr/>
        <a:lstStyle/>
        <a:p>
          <a:endParaRPr lang="en-US"/>
        </a:p>
      </dgm:t>
    </dgm:pt>
    <dgm:pt modelId="{A3FFCEC6-B04F-4478-9C83-6C12DD50E01C}" type="sibTrans" cxnId="{FFB9CA53-DBE6-4350-9F6F-B5FC583972FE}">
      <dgm:prSet/>
      <dgm:spPr/>
      <dgm:t>
        <a:bodyPr/>
        <a:lstStyle/>
        <a:p>
          <a:endParaRPr lang="en-US"/>
        </a:p>
      </dgm:t>
    </dgm:pt>
    <dgm:pt modelId="{0BDA8622-81B6-4852-94F9-F1BCA0A94C27}" type="pres">
      <dgm:prSet presAssocID="{10DC4A4E-98A1-4851-BBB8-C28BE88F9523}" presName="Name0" presStyleCnt="0">
        <dgm:presLayoutVars>
          <dgm:dir/>
          <dgm:animLvl val="lvl"/>
          <dgm:resizeHandles val="exact"/>
        </dgm:presLayoutVars>
      </dgm:prSet>
      <dgm:spPr/>
      <dgm:t>
        <a:bodyPr/>
        <a:lstStyle/>
        <a:p>
          <a:endParaRPr lang="en-US"/>
        </a:p>
      </dgm:t>
    </dgm:pt>
    <dgm:pt modelId="{E31111B3-BEFD-494E-B058-E5C0992E6A76}" type="pres">
      <dgm:prSet presAssocID="{DC682800-0432-4044-A23A-55BAD675D14E}" presName="linNode" presStyleCnt="0"/>
      <dgm:spPr/>
    </dgm:pt>
    <dgm:pt modelId="{76567DF7-D935-4136-A6F3-36D6624E1C16}" type="pres">
      <dgm:prSet presAssocID="{DC682800-0432-4044-A23A-55BAD675D14E}" presName="parentText" presStyleLbl="node1" presStyleIdx="0" presStyleCnt="1" custLinFactNeighborX="420" custLinFactNeighborY="-17516">
        <dgm:presLayoutVars>
          <dgm:chMax val="1"/>
          <dgm:bulletEnabled val="1"/>
        </dgm:presLayoutVars>
      </dgm:prSet>
      <dgm:spPr/>
      <dgm:t>
        <a:bodyPr/>
        <a:lstStyle/>
        <a:p>
          <a:endParaRPr lang="en-US"/>
        </a:p>
      </dgm:t>
    </dgm:pt>
    <dgm:pt modelId="{DB527D7C-726E-462F-9F06-876733230C68}" type="pres">
      <dgm:prSet presAssocID="{DC682800-0432-4044-A23A-55BAD675D14E}" presName="descendantText" presStyleLbl="alignAccFollowNode1" presStyleIdx="0" presStyleCnt="1" custLinFactNeighborX="746">
        <dgm:presLayoutVars>
          <dgm:bulletEnabled val="1"/>
        </dgm:presLayoutVars>
      </dgm:prSet>
      <dgm:spPr/>
      <dgm:t>
        <a:bodyPr/>
        <a:lstStyle/>
        <a:p>
          <a:endParaRPr lang="en-US"/>
        </a:p>
      </dgm:t>
    </dgm:pt>
  </dgm:ptLst>
  <dgm:cxnLst>
    <dgm:cxn modelId="{33186DCB-2B0C-4AD7-9F7F-45EDBF21CCDD}" srcId="{DC682800-0432-4044-A23A-55BAD675D14E}" destId="{550898D4-04C4-4575-8DD9-D473AF38A17B}" srcOrd="0" destOrd="0" parTransId="{6EABD777-ADBD-4B2C-9131-7C9335476A0B}" sibTransId="{F5C13A97-ECE2-455B-9796-2D419F9C76B5}"/>
    <dgm:cxn modelId="{64F7FBDC-4B59-49E7-9D68-2848914E3497}" type="presOf" srcId="{37C01120-D7F5-4548-BA0D-97A9520A94C9}" destId="{DB527D7C-726E-462F-9F06-876733230C68}" srcOrd="0" destOrd="2" presId="urn:microsoft.com/office/officeart/2005/8/layout/vList5"/>
    <dgm:cxn modelId="{87715497-7FFA-4AFB-804E-A167B4E0AFC8}" type="presOf" srcId="{550898D4-04C4-4575-8DD9-D473AF38A17B}" destId="{DB527D7C-726E-462F-9F06-876733230C68}" srcOrd="0" destOrd="0" presId="urn:microsoft.com/office/officeart/2005/8/layout/vList5"/>
    <dgm:cxn modelId="{872A288E-7771-4A05-BF81-D5829C16F46C}" srcId="{10DC4A4E-98A1-4851-BBB8-C28BE88F9523}" destId="{DC682800-0432-4044-A23A-55BAD675D14E}" srcOrd="0" destOrd="0" parTransId="{C98CF471-8E7A-44B5-9A66-8A89E08567DB}" sibTransId="{8D3BED64-DE81-468B-91EE-FC64CF74EFC0}"/>
    <dgm:cxn modelId="{FFB9CA53-DBE6-4350-9F6F-B5FC583972FE}" srcId="{DC682800-0432-4044-A23A-55BAD675D14E}" destId="{37C01120-D7F5-4548-BA0D-97A9520A94C9}" srcOrd="2" destOrd="0" parTransId="{269A63DC-6845-48DE-AD28-5720678008D4}" sibTransId="{A3FFCEC6-B04F-4478-9C83-6C12DD50E01C}"/>
    <dgm:cxn modelId="{67E22DA3-4765-4A29-BAF6-8B10C262845B}" type="presOf" srcId="{10DC4A4E-98A1-4851-BBB8-C28BE88F9523}" destId="{0BDA8622-81B6-4852-94F9-F1BCA0A94C27}" srcOrd="0" destOrd="0" presId="urn:microsoft.com/office/officeart/2005/8/layout/vList5"/>
    <dgm:cxn modelId="{148C35F7-F047-4C19-B806-95F9C5ACD5FF}" srcId="{DC682800-0432-4044-A23A-55BAD675D14E}" destId="{043A77EC-5D15-47AC-B1F9-ECEF69790BA9}" srcOrd="1" destOrd="0" parTransId="{214282D1-6EE7-4BE0-B82A-3B77BA95286F}" sibTransId="{E684A206-CC03-4AF2-BE68-1123D2418A51}"/>
    <dgm:cxn modelId="{3DD6E0C9-CBBB-48B2-BFFA-4427356B0564}" type="presOf" srcId="{DC682800-0432-4044-A23A-55BAD675D14E}" destId="{76567DF7-D935-4136-A6F3-36D6624E1C16}" srcOrd="0" destOrd="0" presId="urn:microsoft.com/office/officeart/2005/8/layout/vList5"/>
    <dgm:cxn modelId="{E4E195D5-FCA5-4107-93EB-4378B8403BE0}" type="presOf" srcId="{043A77EC-5D15-47AC-B1F9-ECEF69790BA9}" destId="{DB527D7C-726E-462F-9F06-876733230C68}" srcOrd="0" destOrd="1" presId="urn:microsoft.com/office/officeart/2005/8/layout/vList5"/>
    <dgm:cxn modelId="{32795B0A-09A0-4748-A932-D04D0C1A5B29}" type="presParOf" srcId="{0BDA8622-81B6-4852-94F9-F1BCA0A94C27}" destId="{E31111B3-BEFD-494E-B058-E5C0992E6A76}" srcOrd="0" destOrd="0" presId="urn:microsoft.com/office/officeart/2005/8/layout/vList5"/>
    <dgm:cxn modelId="{2F7E3FB1-E926-41DF-A368-42D69D86B653}" type="presParOf" srcId="{E31111B3-BEFD-494E-B058-E5C0992E6A76}" destId="{76567DF7-D935-4136-A6F3-36D6624E1C16}" srcOrd="0" destOrd="0" presId="urn:microsoft.com/office/officeart/2005/8/layout/vList5"/>
    <dgm:cxn modelId="{EB8DA742-8C73-405E-8FCE-87E77731813F}" type="presParOf" srcId="{E31111B3-BEFD-494E-B058-E5C0992E6A76}" destId="{DB527D7C-726E-462F-9F06-876733230C6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A469F81-3C5D-47AE-B449-05E029A3539B}"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en-US"/>
        </a:p>
      </dgm:t>
    </dgm:pt>
    <dgm:pt modelId="{C94322D3-3454-489C-A987-B18D83D7BB01}">
      <dgm:prSet custT="1"/>
      <dgm:spPr/>
      <dgm:t>
        <a:bodyPr/>
        <a:lstStyle/>
        <a:p>
          <a:pPr rtl="0"/>
          <a:r>
            <a:rPr lang="en-US" sz="3200" b="0" i="0" baseline="0" dirty="0" smtClean="0">
              <a:solidFill>
                <a:schemeClr val="accent1">
                  <a:lumMod val="75000"/>
                </a:schemeClr>
              </a:solidFill>
            </a:rPr>
            <a:t>California law permits a parent to administer reasonable and age-appropriate spanking to the buttocks where there is no evidence of serious physical injury. </a:t>
          </a:r>
          <a:r>
            <a:rPr lang="en-US" sz="2900" b="0" i="0" baseline="0" dirty="0" smtClean="0">
              <a:solidFill>
                <a:schemeClr val="accent1">
                  <a:lumMod val="75000"/>
                </a:schemeClr>
              </a:solidFill>
            </a:rPr>
            <a:t> </a:t>
          </a:r>
          <a:r>
            <a:rPr lang="en-US" sz="2000" b="0" i="0" baseline="0" dirty="0" smtClean="0">
              <a:solidFill>
                <a:schemeClr val="accent1">
                  <a:lumMod val="75000"/>
                </a:schemeClr>
              </a:solidFill>
            </a:rPr>
            <a:t>(Welfare and Institutions Code § 300, subdivision (a).)</a:t>
          </a:r>
          <a:endParaRPr lang="en-US" sz="2000" baseline="0" dirty="0">
            <a:solidFill>
              <a:schemeClr val="accent1">
                <a:lumMod val="75000"/>
              </a:schemeClr>
            </a:solidFill>
          </a:endParaRPr>
        </a:p>
      </dgm:t>
    </dgm:pt>
    <dgm:pt modelId="{009C3BDA-B092-487F-B394-BBE25D4308DF}" type="parTrans" cxnId="{C2958053-422A-4696-9C9A-2E11B1C30816}">
      <dgm:prSet/>
      <dgm:spPr/>
      <dgm:t>
        <a:bodyPr/>
        <a:lstStyle/>
        <a:p>
          <a:endParaRPr lang="en-US"/>
        </a:p>
      </dgm:t>
    </dgm:pt>
    <dgm:pt modelId="{3E11EDBE-F74E-47B2-9FEB-A364DCAD46F0}" type="sibTrans" cxnId="{C2958053-422A-4696-9C9A-2E11B1C30816}">
      <dgm:prSet/>
      <dgm:spPr/>
      <dgm:t>
        <a:bodyPr/>
        <a:lstStyle/>
        <a:p>
          <a:endParaRPr lang="en-US"/>
        </a:p>
      </dgm:t>
    </dgm:pt>
    <dgm:pt modelId="{6F1B313F-5241-485A-B3C8-B323BB7B9205}">
      <dgm:prSet custT="1"/>
      <dgm:spPr/>
      <dgm:t>
        <a:bodyPr/>
        <a:lstStyle/>
        <a:p>
          <a:pPr rtl="0"/>
          <a:r>
            <a:rPr lang="en-US" sz="3200" b="0" i="0" baseline="0" dirty="0" smtClean="0">
              <a:solidFill>
                <a:schemeClr val="accent1">
                  <a:lumMod val="75000"/>
                </a:schemeClr>
              </a:solidFill>
            </a:rPr>
            <a:t>But what about using objects such as paddle or spoon? The law is unclear.  </a:t>
          </a:r>
          <a:r>
            <a:rPr lang="en-US" sz="2000" b="0" i="0" baseline="0" dirty="0" smtClean="0">
              <a:solidFill>
                <a:schemeClr val="accent1">
                  <a:lumMod val="75000"/>
                </a:schemeClr>
              </a:solidFill>
            </a:rPr>
            <a:t>(See </a:t>
          </a:r>
          <a:r>
            <a:rPr lang="en-US" sz="2000" b="0" i="1" baseline="0" dirty="0" smtClean="0">
              <a:solidFill>
                <a:schemeClr val="accent1">
                  <a:lumMod val="75000"/>
                </a:schemeClr>
              </a:solidFill>
            </a:rPr>
            <a:t>Gonzalez v. Santa Clara County Department of Social Services</a:t>
          </a:r>
          <a:r>
            <a:rPr lang="en-US" sz="2000" b="0" i="0" baseline="0" dirty="0" smtClean="0">
              <a:solidFill>
                <a:schemeClr val="accent1">
                  <a:lumMod val="75000"/>
                </a:schemeClr>
              </a:solidFill>
            </a:rPr>
            <a:t> (2013) 223 Cal.App.4th 74.)</a:t>
          </a:r>
          <a:r>
            <a:rPr lang="en-US" sz="2300" b="0" i="0" baseline="0" dirty="0" smtClean="0">
              <a:solidFill>
                <a:schemeClr val="accent1">
                  <a:lumMod val="75000"/>
                </a:schemeClr>
              </a:solidFill>
            </a:rPr>
            <a:t> </a:t>
          </a:r>
          <a:endParaRPr lang="en-US" sz="2300" baseline="0" dirty="0">
            <a:solidFill>
              <a:schemeClr val="accent1">
                <a:lumMod val="75000"/>
              </a:schemeClr>
            </a:solidFill>
          </a:endParaRPr>
        </a:p>
      </dgm:t>
    </dgm:pt>
    <dgm:pt modelId="{2B8B2A54-CFE7-4140-9915-89C4E14A8342}" type="parTrans" cxnId="{1E86A973-277D-486E-9C37-D361A076BF95}">
      <dgm:prSet/>
      <dgm:spPr/>
      <dgm:t>
        <a:bodyPr/>
        <a:lstStyle/>
        <a:p>
          <a:endParaRPr lang="en-US"/>
        </a:p>
      </dgm:t>
    </dgm:pt>
    <dgm:pt modelId="{9BC2844F-4D93-4554-BC69-6E8EDDA98BB9}" type="sibTrans" cxnId="{1E86A973-277D-486E-9C37-D361A076BF95}">
      <dgm:prSet/>
      <dgm:spPr/>
      <dgm:t>
        <a:bodyPr/>
        <a:lstStyle/>
        <a:p>
          <a:endParaRPr lang="en-US"/>
        </a:p>
      </dgm:t>
    </dgm:pt>
    <dgm:pt modelId="{98798787-0A5A-4679-9BCC-755622D1920C}" type="pres">
      <dgm:prSet presAssocID="{FA469F81-3C5D-47AE-B449-05E029A3539B}" presName="Name0" presStyleCnt="0">
        <dgm:presLayoutVars>
          <dgm:dir/>
          <dgm:resizeHandles val="exact"/>
        </dgm:presLayoutVars>
      </dgm:prSet>
      <dgm:spPr/>
      <dgm:t>
        <a:bodyPr/>
        <a:lstStyle/>
        <a:p>
          <a:endParaRPr lang="en-US"/>
        </a:p>
      </dgm:t>
    </dgm:pt>
    <dgm:pt modelId="{EF4DF8E5-89FC-4628-AE84-8A441383E72E}" type="pres">
      <dgm:prSet presAssocID="{C94322D3-3454-489C-A987-B18D83D7BB01}" presName="node" presStyleLbl="node1" presStyleIdx="0" presStyleCnt="1">
        <dgm:presLayoutVars>
          <dgm:bulletEnabled val="1"/>
        </dgm:presLayoutVars>
      </dgm:prSet>
      <dgm:spPr/>
      <dgm:t>
        <a:bodyPr/>
        <a:lstStyle/>
        <a:p>
          <a:endParaRPr lang="en-US"/>
        </a:p>
      </dgm:t>
    </dgm:pt>
  </dgm:ptLst>
  <dgm:cxnLst>
    <dgm:cxn modelId="{D3494869-19D6-4F3A-A5AC-9E903876A92C}" type="presOf" srcId="{FA469F81-3C5D-47AE-B449-05E029A3539B}" destId="{98798787-0A5A-4679-9BCC-755622D1920C}" srcOrd="0" destOrd="0" presId="urn:microsoft.com/office/officeart/2005/8/layout/cycle7"/>
    <dgm:cxn modelId="{C2958053-422A-4696-9C9A-2E11B1C30816}" srcId="{FA469F81-3C5D-47AE-B449-05E029A3539B}" destId="{C94322D3-3454-489C-A987-B18D83D7BB01}" srcOrd="0" destOrd="0" parTransId="{009C3BDA-B092-487F-B394-BBE25D4308DF}" sibTransId="{3E11EDBE-F74E-47B2-9FEB-A364DCAD46F0}"/>
    <dgm:cxn modelId="{2BD9FE6A-EBA8-4E73-9490-43C356A522A3}" type="presOf" srcId="{6F1B313F-5241-485A-B3C8-B323BB7B9205}" destId="{EF4DF8E5-89FC-4628-AE84-8A441383E72E}" srcOrd="0" destOrd="1" presId="urn:microsoft.com/office/officeart/2005/8/layout/cycle7"/>
    <dgm:cxn modelId="{1E86A973-277D-486E-9C37-D361A076BF95}" srcId="{C94322D3-3454-489C-A987-B18D83D7BB01}" destId="{6F1B313F-5241-485A-B3C8-B323BB7B9205}" srcOrd="0" destOrd="0" parTransId="{2B8B2A54-CFE7-4140-9915-89C4E14A8342}" sibTransId="{9BC2844F-4D93-4554-BC69-6E8EDDA98BB9}"/>
    <dgm:cxn modelId="{1A7CB913-7403-4E3B-85EA-8D44880D6643}" type="presOf" srcId="{C94322D3-3454-489C-A987-B18D83D7BB01}" destId="{EF4DF8E5-89FC-4628-AE84-8A441383E72E}" srcOrd="0" destOrd="0" presId="urn:microsoft.com/office/officeart/2005/8/layout/cycle7"/>
    <dgm:cxn modelId="{4F9D0537-0955-4769-A06A-CE6481599F6A}" type="presParOf" srcId="{98798787-0A5A-4679-9BCC-755622D1920C}" destId="{EF4DF8E5-89FC-4628-AE84-8A441383E72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0F65CE0-9439-4605-8B44-BA11A48115D1}" type="doc">
      <dgm:prSet loTypeId="urn:microsoft.com/office/officeart/2005/8/layout/vList2" loCatId="list" qsTypeId="urn:microsoft.com/office/officeart/2005/8/quickstyle/3d4" qsCatId="3D" csTypeId="urn:microsoft.com/office/officeart/2005/8/colors/colorful5" csCatId="colorful" phldr="1"/>
      <dgm:spPr/>
      <dgm:t>
        <a:bodyPr/>
        <a:lstStyle/>
        <a:p>
          <a:endParaRPr lang="en-US"/>
        </a:p>
      </dgm:t>
    </dgm:pt>
    <dgm:pt modelId="{12544228-FC7F-4EC0-8301-B41E04408ED5}">
      <dgm:prSet/>
      <dgm:spPr>
        <a:solidFill>
          <a:schemeClr val="bg2">
            <a:lumMod val="60000"/>
            <a:lumOff val="40000"/>
          </a:schemeClr>
        </a:solidFill>
      </dgm:spPr>
      <dgm:t>
        <a:bodyPr/>
        <a:lstStyle/>
        <a:p>
          <a:pPr rtl="0"/>
          <a:r>
            <a:rPr lang="en-US" b="0" i="0" dirty="0" smtClean="0"/>
            <a:t>Domestic violence is generally defined as a pattern of abusive behavior in an intimate relationship that is used by one partner to gain control or maintain power and control over another intimate partner.”</a:t>
          </a:r>
          <a:endParaRPr lang="en-US" dirty="0"/>
        </a:p>
      </dgm:t>
    </dgm:pt>
    <dgm:pt modelId="{ADB70A51-5358-40A0-8E6C-29E65D2CEA39}" type="parTrans" cxnId="{105A8EF6-3E15-4057-ACBA-9936E132BD29}">
      <dgm:prSet/>
      <dgm:spPr/>
      <dgm:t>
        <a:bodyPr/>
        <a:lstStyle/>
        <a:p>
          <a:endParaRPr lang="en-US"/>
        </a:p>
      </dgm:t>
    </dgm:pt>
    <dgm:pt modelId="{F2706056-2F3A-457D-8B7C-17086993BA7C}" type="sibTrans" cxnId="{105A8EF6-3E15-4057-ACBA-9936E132BD29}">
      <dgm:prSet/>
      <dgm:spPr/>
      <dgm:t>
        <a:bodyPr/>
        <a:lstStyle/>
        <a:p>
          <a:endParaRPr lang="en-US"/>
        </a:p>
      </dgm:t>
    </dgm:pt>
    <dgm:pt modelId="{7F19EBDF-F911-407E-98D2-FF5C8D78477D}">
      <dgm:prSet/>
      <dgm:spPr>
        <a:solidFill>
          <a:schemeClr val="accent6">
            <a:lumMod val="50000"/>
          </a:schemeClr>
        </a:solidFill>
      </dgm:spPr>
      <dgm:t>
        <a:bodyPr/>
        <a:lstStyle/>
        <a:p>
          <a:pPr rtl="0"/>
          <a:r>
            <a:rPr lang="en-US" b="0" i="0" dirty="0" smtClean="0"/>
            <a:t>Domestic violence includes physical assault, sexual assault, emotional harm, economic harm, isolation, fear, harassment, and death.</a:t>
          </a:r>
          <a:endParaRPr lang="en-US" dirty="0"/>
        </a:p>
      </dgm:t>
    </dgm:pt>
    <dgm:pt modelId="{773CE3ED-6A99-4F86-9D08-3368F42F78FB}" type="parTrans" cxnId="{25A56D6F-7B08-43A9-B0C1-B278A6F6C62C}">
      <dgm:prSet/>
      <dgm:spPr/>
      <dgm:t>
        <a:bodyPr/>
        <a:lstStyle/>
        <a:p>
          <a:endParaRPr lang="en-US"/>
        </a:p>
      </dgm:t>
    </dgm:pt>
    <dgm:pt modelId="{E51A5A67-0359-439E-A12D-E0C17098D998}" type="sibTrans" cxnId="{25A56D6F-7B08-43A9-B0C1-B278A6F6C62C}">
      <dgm:prSet/>
      <dgm:spPr/>
      <dgm:t>
        <a:bodyPr/>
        <a:lstStyle/>
        <a:p>
          <a:endParaRPr lang="en-US"/>
        </a:p>
      </dgm:t>
    </dgm:pt>
    <dgm:pt modelId="{98AF4E2D-B0CF-4177-A296-63A3B5DDD000}">
      <dgm:prSet/>
      <dgm:spPr>
        <a:solidFill>
          <a:schemeClr val="accent3">
            <a:lumMod val="50000"/>
          </a:schemeClr>
        </a:solidFill>
      </dgm:spPr>
      <dgm:t>
        <a:bodyPr/>
        <a:lstStyle/>
        <a:p>
          <a:pPr rtl="0"/>
          <a:r>
            <a:rPr lang="en-US" b="0" i="0" smtClean="0"/>
            <a:t>Domestic violence includes single-incident assaults.</a:t>
          </a:r>
          <a:endParaRPr lang="en-US"/>
        </a:p>
      </dgm:t>
    </dgm:pt>
    <dgm:pt modelId="{B539A7EA-6919-467C-A8EB-65E3C76E23D5}" type="parTrans" cxnId="{C3CD9727-35A1-49B9-ACEC-C3C5E9EB4BC7}">
      <dgm:prSet/>
      <dgm:spPr/>
      <dgm:t>
        <a:bodyPr/>
        <a:lstStyle/>
        <a:p>
          <a:endParaRPr lang="en-US"/>
        </a:p>
      </dgm:t>
    </dgm:pt>
    <dgm:pt modelId="{0CFB3154-0350-4BFE-85EB-E3D6B4A78AED}" type="sibTrans" cxnId="{C3CD9727-35A1-49B9-ACEC-C3C5E9EB4BC7}">
      <dgm:prSet/>
      <dgm:spPr/>
      <dgm:t>
        <a:bodyPr/>
        <a:lstStyle/>
        <a:p>
          <a:endParaRPr lang="en-US"/>
        </a:p>
      </dgm:t>
    </dgm:pt>
    <dgm:pt modelId="{EC288E8C-DADF-47CB-869E-EC8657AAF03F}" type="pres">
      <dgm:prSet presAssocID="{30F65CE0-9439-4605-8B44-BA11A48115D1}" presName="linear" presStyleCnt="0">
        <dgm:presLayoutVars>
          <dgm:animLvl val="lvl"/>
          <dgm:resizeHandles val="exact"/>
        </dgm:presLayoutVars>
      </dgm:prSet>
      <dgm:spPr/>
      <dgm:t>
        <a:bodyPr/>
        <a:lstStyle/>
        <a:p>
          <a:endParaRPr lang="en-US"/>
        </a:p>
      </dgm:t>
    </dgm:pt>
    <dgm:pt modelId="{07BC6EE5-8EFF-4B74-B42E-B655D6E4B895}" type="pres">
      <dgm:prSet presAssocID="{12544228-FC7F-4EC0-8301-B41E04408ED5}" presName="parentText" presStyleLbl="node1" presStyleIdx="0" presStyleCnt="3">
        <dgm:presLayoutVars>
          <dgm:chMax val="0"/>
          <dgm:bulletEnabled val="1"/>
        </dgm:presLayoutVars>
      </dgm:prSet>
      <dgm:spPr/>
      <dgm:t>
        <a:bodyPr/>
        <a:lstStyle/>
        <a:p>
          <a:endParaRPr lang="en-US"/>
        </a:p>
      </dgm:t>
    </dgm:pt>
    <dgm:pt modelId="{2C516ED7-089F-4649-929E-8A5B6ED290A7}" type="pres">
      <dgm:prSet presAssocID="{F2706056-2F3A-457D-8B7C-17086993BA7C}" presName="spacer" presStyleCnt="0"/>
      <dgm:spPr/>
    </dgm:pt>
    <dgm:pt modelId="{0D484234-B2E2-441E-8B79-48C7EA1F71AD}" type="pres">
      <dgm:prSet presAssocID="{7F19EBDF-F911-407E-98D2-FF5C8D78477D}" presName="parentText" presStyleLbl="node1" presStyleIdx="1" presStyleCnt="3" custScaleX="85849" custScaleY="85567">
        <dgm:presLayoutVars>
          <dgm:chMax val="0"/>
          <dgm:bulletEnabled val="1"/>
        </dgm:presLayoutVars>
      </dgm:prSet>
      <dgm:spPr/>
      <dgm:t>
        <a:bodyPr/>
        <a:lstStyle/>
        <a:p>
          <a:endParaRPr lang="en-US"/>
        </a:p>
      </dgm:t>
    </dgm:pt>
    <dgm:pt modelId="{BC2ECB84-1BD4-47AE-8D71-B925C20A9753}" type="pres">
      <dgm:prSet presAssocID="{E51A5A67-0359-439E-A12D-E0C17098D998}" presName="spacer" presStyleCnt="0"/>
      <dgm:spPr/>
    </dgm:pt>
    <dgm:pt modelId="{574EB9FE-6279-4F49-A0E4-F093BDA341E9}" type="pres">
      <dgm:prSet presAssocID="{98AF4E2D-B0CF-4177-A296-63A3B5DDD000}" presName="parentText" presStyleLbl="node1" presStyleIdx="2" presStyleCnt="3" custScaleX="50245">
        <dgm:presLayoutVars>
          <dgm:chMax val="0"/>
          <dgm:bulletEnabled val="1"/>
        </dgm:presLayoutVars>
      </dgm:prSet>
      <dgm:spPr/>
      <dgm:t>
        <a:bodyPr/>
        <a:lstStyle/>
        <a:p>
          <a:endParaRPr lang="en-US"/>
        </a:p>
      </dgm:t>
    </dgm:pt>
  </dgm:ptLst>
  <dgm:cxnLst>
    <dgm:cxn modelId="{52DB59B3-99E3-481D-A588-3EEDF07FC931}" type="presOf" srcId="{12544228-FC7F-4EC0-8301-B41E04408ED5}" destId="{07BC6EE5-8EFF-4B74-B42E-B655D6E4B895}" srcOrd="0" destOrd="0" presId="urn:microsoft.com/office/officeart/2005/8/layout/vList2"/>
    <dgm:cxn modelId="{C3CD9727-35A1-49B9-ACEC-C3C5E9EB4BC7}" srcId="{30F65CE0-9439-4605-8B44-BA11A48115D1}" destId="{98AF4E2D-B0CF-4177-A296-63A3B5DDD000}" srcOrd="2" destOrd="0" parTransId="{B539A7EA-6919-467C-A8EB-65E3C76E23D5}" sibTransId="{0CFB3154-0350-4BFE-85EB-E3D6B4A78AED}"/>
    <dgm:cxn modelId="{105A8EF6-3E15-4057-ACBA-9936E132BD29}" srcId="{30F65CE0-9439-4605-8B44-BA11A48115D1}" destId="{12544228-FC7F-4EC0-8301-B41E04408ED5}" srcOrd="0" destOrd="0" parTransId="{ADB70A51-5358-40A0-8E6C-29E65D2CEA39}" sibTransId="{F2706056-2F3A-457D-8B7C-17086993BA7C}"/>
    <dgm:cxn modelId="{CDC7E86F-2BDD-42D5-A01C-8F185051EF65}" type="presOf" srcId="{98AF4E2D-B0CF-4177-A296-63A3B5DDD000}" destId="{574EB9FE-6279-4F49-A0E4-F093BDA341E9}" srcOrd="0" destOrd="0" presId="urn:microsoft.com/office/officeart/2005/8/layout/vList2"/>
    <dgm:cxn modelId="{25A56D6F-7B08-43A9-B0C1-B278A6F6C62C}" srcId="{30F65CE0-9439-4605-8B44-BA11A48115D1}" destId="{7F19EBDF-F911-407E-98D2-FF5C8D78477D}" srcOrd="1" destOrd="0" parTransId="{773CE3ED-6A99-4F86-9D08-3368F42F78FB}" sibTransId="{E51A5A67-0359-439E-A12D-E0C17098D998}"/>
    <dgm:cxn modelId="{27DB0F32-07C6-4A82-9855-BB4560EB7CA3}" type="presOf" srcId="{7F19EBDF-F911-407E-98D2-FF5C8D78477D}" destId="{0D484234-B2E2-441E-8B79-48C7EA1F71AD}" srcOrd="0" destOrd="0" presId="urn:microsoft.com/office/officeart/2005/8/layout/vList2"/>
    <dgm:cxn modelId="{70B8235B-FC24-4C8C-A526-45A10C20BD7E}" type="presOf" srcId="{30F65CE0-9439-4605-8B44-BA11A48115D1}" destId="{EC288E8C-DADF-47CB-869E-EC8657AAF03F}" srcOrd="0" destOrd="0" presId="urn:microsoft.com/office/officeart/2005/8/layout/vList2"/>
    <dgm:cxn modelId="{6EC8BF2B-C3BF-4788-8987-DF746BB0DA7A}" type="presParOf" srcId="{EC288E8C-DADF-47CB-869E-EC8657AAF03F}" destId="{07BC6EE5-8EFF-4B74-B42E-B655D6E4B895}" srcOrd="0" destOrd="0" presId="urn:microsoft.com/office/officeart/2005/8/layout/vList2"/>
    <dgm:cxn modelId="{B0363EDD-3998-4966-966D-3AAB392B6D28}" type="presParOf" srcId="{EC288E8C-DADF-47CB-869E-EC8657AAF03F}" destId="{2C516ED7-089F-4649-929E-8A5B6ED290A7}" srcOrd="1" destOrd="0" presId="urn:microsoft.com/office/officeart/2005/8/layout/vList2"/>
    <dgm:cxn modelId="{A1491DA4-D2B7-47F1-9436-DC4C4BAE3DB7}" type="presParOf" srcId="{EC288E8C-DADF-47CB-869E-EC8657AAF03F}" destId="{0D484234-B2E2-441E-8B79-48C7EA1F71AD}" srcOrd="2" destOrd="0" presId="urn:microsoft.com/office/officeart/2005/8/layout/vList2"/>
    <dgm:cxn modelId="{F8C90ED0-9869-486C-BEDC-5BEA3F2D5561}" type="presParOf" srcId="{EC288E8C-DADF-47CB-869E-EC8657AAF03F}" destId="{BC2ECB84-1BD4-47AE-8D71-B925C20A9753}" srcOrd="3" destOrd="0" presId="urn:microsoft.com/office/officeart/2005/8/layout/vList2"/>
    <dgm:cxn modelId="{8DDDFE34-4536-4B3E-BF6F-CB914AE72A8A}" type="presParOf" srcId="{EC288E8C-DADF-47CB-869E-EC8657AAF03F}" destId="{574EB9FE-6279-4F49-A0E4-F093BDA341E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BA6C95-CB65-42B8-BD14-D6B2AF39934D}"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92F9CF62-896E-4A84-A7A8-38F7853F820A}">
      <dgm:prSet custT="1"/>
      <dgm:spPr/>
      <dgm:t>
        <a:bodyPr/>
        <a:lstStyle/>
        <a:p>
          <a:pPr rtl="0"/>
          <a:r>
            <a:rPr lang="en-US" sz="3200" b="0" i="0" dirty="0" smtClean="0"/>
            <a:t>What is reasonable suspicion?</a:t>
          </a:r>
          <a:endParaRPr lang="en-US" sz="3200" dirty="0"/>
        </a:p>
      </dgm:t>
    </dgm:pt>
    <dgm:pt modelId="{63F1DF0B-A560-468C-84B7-E5017698852F}" type="parTrans" cxnId="{4BEC85B2-15A5-4FB2-87BD-FC9C60423275}">
      <dgm:prSet/>
      <dgm:spPr/>
      <dgm:t>
        <a:bodyPr/>
        <a:lstStyle/>
        <a:p>
          <a:endParaRPr lang="en-US"/>
        </a:p>
      </dgm:t>
    </dgm:pt>
    <dgm:pt modelId="{47134EF9-C420-4AB6-956E-CD22854238A9}" type="sibTrans" cxnId="{4BEC85B2-15A5-4FB2-87BD-FC9C60423275}">
      <dgm:prSet/>
      <dgm:spPr/>
      <dgm:t>
        <a:bodyPr/>
        <a:lstStyle/>
        <a:p>
          <a:endParaRPr lang="en-US"/>
        </a:p>
      </dgm:t>
    </dgm:pt>
    <dgm:pt modelId="{9119B8D3-D253-47EB-ADF6-8DFC3B2A0C29}">
      <dgm:prSet custT="1"/>
      <dgm:spPr/>
      <dgm:t>
        <a:bodyPr/>
        <a:lstStyle/>
        <a:p>
          <a:pPr rtl="0"/>
          <a:r>
            <a:rPr lang="en-US" sz="3200" b="0" i="0" dirty="0" smtClean="0"/>
            <a:t>How do you make a report?</a:t>
          </a:r>
          <a:endParaRPr lang="en-US" sz="3200" dirty="0"/>
        </a:p>
      </dgm:t>
    </dgm:pt>
    <dgm:pt modelId="{83688608-916C-43DE-9802-52C640E65546}" type="parTrans" cxnId="{7362BEFD-0FC1-49AC-86FF-4DA421CB2521}">
      <dgm:prSet/>
      <dgm:spPr/>
      <dgm:t>
        <a:bodyPr/>
        <a:lstStyle/>
        <a:p>
          <a:endParaRPr lang="en-US"/>
        </a:p>
      </dgm:t>
    </dgm:pt>
    <dgm:pt modelId="{6BADFD9C-EDF0-4658-9533-D7784DE4F574}" type="sibTrans" cxnId="{7362BEFD-0FC1-49AC-86FF-4DA421CB2521}">
      <dgm:prSet/>
      <dgm:spPr/>
      <dgm:t>
        <a:bodyPr/>
        <a:lstStyle/>
        <a:p>
          <a:endParaRPr lang="en-US"/>
        </a:p>
      </dgm:t>
    </dgm:pt>
    <dgm:pt modelId="{1438C816-8A42-43D6-9E95-28234F03DDDF}">
      <dgm:prSet custT="1"/>
      <dgm:spPr/>
      <dgm:t>
        <a:bodyPr/>
        <a:lstStyle/>
        <a:p>
          <a:pPr rtl="0"/>
          <a:r>
            <a:rPr lang="en-US" sz="3200" b="0" i="0" dirty="0" smtClean="0"/>
            <a:t>What is your liability for not reporting?</a:t>
          </a:r>
          <a:endParaRPr lang="en-US" sz="3200" dirty="0"/>
        </a:p>
      </dgm:t>
    </dgm:pt>
    <dgm:pt modelId="{7AADBF2F-90F4-4B3C-A396-497B2CE18720}" type="parTrans" cxnId="{6F63A462-ECAE-418C-9C02-0A498B43ECCF}">
      <dgm:prSet/>
      <dgm:spPr/>
      <dgm:t>
        <a:bodyPr/>
        <a:lstStyle/>
        <a:p>
          <a:endParaRPr lang="en-US"/>
        </a:p>
      </dgm:t>
    </dgm:pt>
    <dgm:pt modelId="{18E3B585-4DA0-44D7-89DA-718768566FDB}" type="sibTrans" cxnId="{6F63A462-ECAE-418C-9C02-0A498B43ECCF}">
      <dgm:prSet/>
      <dgm:spPr/>
      <dgm:t>
        <a:bodyPr/>
        <a:lstStyle/>
        <a:p>
          <a:endParaRPr lang="en-US"/>
        </a:p>
      </dgm:t>
    </dgm:pt>
    <dgm:pt modelId="{6929813B-FD66-49FB-8C84-2E7B02989589}">
      <dgm:prSet custT="1"/>
      <dgm:spPr/>
      <dgm:t>
        <a:bodyPr/>
        <a:lstStyle/>
        <a:p>
          <a:pPr rtl="0"/>
          <a:r>
            <a:rPr lang="en-US" sz="3200" b="0" i="0" dirty="0" smtClean="0"/>
            <a:t>What protection is there for those who make a report?</a:t>
          </a:r>
          <a:endParaRPr lang="en-US" sz="3200" dirty="0"/>
        </a:p>
      </dgm:t>
    </dgm:pt>
    <dgm:pt modelId="{87600A93-C5E7-44EB-A7FE-E60630CF961D}" type="parTrans" cxnId="{6AB2EF2C-5090-4155-985B-109786F12F0B}">
      <dgm:prSet/>
      <dgm:spPr/>
      <dgm:t>
        <a:bodyPr/>
        <a:lstStyle/>
        <a:p>
          <a:endParaRPr lang="en-US"/>
        </a:p>
      </dgm:t>
    </dgm:pt>
    <dgm:pt modelId="{1F7E18C9-CE4C-4A3A-BB0F-3841EFD61336}" type="sibTrans" cxnId="{6AB2EF2C-5090-4155-985B-109786F12F0B}">
      <dgm:prSet/>
      <dgm:spPr/>
      <dgm:t>
        <a:bodyPr/>
        <a:lstStyle/>
        <a:p>
          <a:endParaRPr lang="en-US"/>
        </a:p>
      </dgm:t>
    </dgm:pt>
    <dgm:pt modelId="{1F5889AD-BA29-45F7-B627-528FF6F5B654}">
      <dgm:prSet custT="1"/>
      <dgm:spPr/>
      <dgm:t>
        <a:bodyPr/>
        <a:lstStyle/>
        <a:p>
          <a:pPr rtl="0"/>
          <a:r>
            <a:rPr lang="en-US" sz="3200" b="0" i="0" dirty="0" smtClean="0"/>
            <a:t>How do you balance reporting laws with personnel rules</a:t>
          </a:r>
          <a:endParaRPr lang="en-US" sz="3200" dirty="0"/>
        </a:p>
      </dgm:t>
    </dgm:pt>
    <dgm:pt modelId="{611140C2-8590-4C4D-A3F1-2184600402B3}" type="parTrans" cxnId="{89F836CE-AE06-4CE0-8DDC-23F1FD095F46}">
      <dgm:prSet/>
      <dgm:spPr/>
      <dgm:t>
        <a:bodyPr/>
        <a:lstStyle/>
        <a:p>
          <a:endParaRPr lang="en-US"/>
        </a:p>
      </dgm:t>
    </dgm:pt>
    <dgm:pt modelId="{53481C0C-9C80-4AF7-A668-3AFF410CDCF5}" type="sibTrans" cxnId="{89F836CE-AE06-4CE0-8DDC-23F1FD095F46}">
      <dgm:prSet/>
      <dgm:spPr/>
      <dgm:t>
        <a:bodyPr/>
        <a:lstStyle/>
        <a:p>
          <a:endParaRPr lang="en-US"/>
        </a:p>
      </dgm:t>
    </dgm:pt>
    <dgm:pt modelId="{188B3817-6C69-4DD5-91D5-3E83A3A21C4F}" type="pres">
      <dgm:prSet presAssocID="{D2BA6C95-CB65-42B8-BD14-D6B2AF39934D}" presName="linear" presStyleCnt="0">
        <dgm:presLayoutVars>
          <dgm:dir/>
          <dgm:resizeHandles val="exact"/>
        </dgm:presLayoutVars>
      </dgm:prSet>
      <dgm:spPr/>
      <dgm:t>
        <a:bodyPr/>
        <a:lstStyle/>
        <a:p>
          <a:endParaRPr lang="en-US"/>
        </a:p>
      </dgm:t>
    </dgm:pt>
    <dgm:pt modelId="{2788E838-B45E-4BF4-893C-DB6351AF070A}" type="pres">
      <dgm:prSet presAssocID="{92F9CF62-896E-4A84-A7A8-38F7853F820A}" presName="comp" presStyleCnt="0"/>
      <dgm:spPr/>
      <dgm:t>
        <a:bodyPr/>
        <a:lstStyle/>
        <a:p>
          <a:endParaRPr lang="en-US"/>
        </a:p>
      </dgm:t>
    </dgm:pt>
    <dgm:pt modelId="{B52F127C-C17A-45EE-9F76-E1C3018947DD}" type="pres">
      <dgm:prSet presAssocID="{92F9CF62-896E-4A84-A7A8-38F7853F820A}" presName="box" presStyleLbl="node1" presStyleIdx="0" presStyleCnt="5"/>
      <dgm:spPr/>
      <dgm:t>
        <a:bodyPr/>
        <a:lstStyle/>
        <a:p>
          <a:endParaRPr lang="en-US"/>
        </a:p>
      </dgm:t>
    </dgm:pt>
    <dgm:pt modelId="{293216E8-31A1-4E35-BF7A-3B0A6C565700}" type="pres">
      <dgm:prSet presAssocID="{92F9CF62-896E-4A84-A7A8-38F7853F820A}" presName="img" presStyleLbl="fgImgPlace1" presStyleIdx="0" presStyleCnt="5" custScaleX="38487"/>
      <dgm:spPr/>
      <dgm:t>
        <a:bodyPr/>
        <a:lstStyle/>
        <a:p>
          <a:endParaRPr lang="en-US"/>
        </a:p>
      </dgm:t>
    </dgm:pt>
    <dgm:pt modelId="{1713F056-33DA-46DC-A671-AE4B9D4283D9}" type="pres">
      <dgm:prSet presAssocID="{92F9CF62-896E-4A84-A7A8-38F7853F820A}" presName="text" presStyleLbl="node1" presStyleIdx="0" presStyleCnt="5">
        <dgm:presLayoutVars>
          <dgm:bulletEnabled val="1"/>
        </dgm:presLayoutVars>
      </dgm:prSet>
      <dgm:spPr/>
      <dgm:t>
        <a:bodyPr/>
        <a:lstStyle/>
        <a:p>
          <a:endParaRPr lang="en-US"/>
        </a:p>
      </dgm:t>
    </dgm:pt>
    <dgm:pt modelId="{679DFA9B-4C39-4D50-8232-AD4EA968E8E1}" type="pres">
      <dgm:prSet presAssocID="{47134EF9-C420-4AB6-956E-CD22854238A9}" presName="spacer" presStyleCnt="0"/>
      <dgm:spPr/>
      <dgm:t>
        <a:bodyPr/>
        <a:lstStyle/>
        <a:p>
          <a:endParaRPr lang="en-US"/>
        </a:p>
      </dgm:t>
    </dgm:pt>
    <dgm:pt modelId="{8AF09478-7CF3-4845-9B21-E928343513CB}" type="pres">
      <dgm:prSet presAssocID="{9119B8D3-D253-47EB-ADF6-8DFC3B2A0C29}" presName="comp" presStyleCnt="0"/>
      <dgm:spPr/>
      <dgm:t>
        <a:bodyPr/>
        <a:lstStyle/>
        <a:p>
          <a:endParaRPr lang="en-US"/>
        </a:p>
      </dgm:t>
    </dgm:pt>
    <dgm:pt modelId="{452F2538-C422-450A-AE8A-221ED6119502}" type="pres">
      <dgm:prSet presAssocID="{9119B8D3-D253-47EB-ADF6-8DFC3B2A0C29}" presName="box" presStyleLbl="node1" presStyleIdx="1" presStyleCnt="5"/>
      <dgm:spPr/>
      <dgm:t>
        <a:bodyPr/>
        <a:lstStyle/>
        <a:p>
          <a:endParaRPr lang="en-US"/>
        </a:p>
      </dgm:t>
    </dgm:pt>
    <dgm:pt modelId="{0DE7D219-AF58-4460-A47A-C03630240C9E}" type="pres">
      <dgm:prSet presAssocID="{9119B8D3-D253-47EB-ADF6-8DFC3B2A0C29}" presName="img" presStyleLbl="fgImgPlace1" presStyleIdx="1" presStyleCnt="5" custScaleX="35157"/>
      <dgm:spPr/>
      <dgm:t>
        <a:bodyPr/>
        <a:lstStyle/>
        <a:p>
          <a:endParaRPr lang="en-US"/>
        </a:p>
      </dgm:t>
    </dgm:pt>
    <dgm:pt modelId="{907A470B-88E3-43EC-8125-58D87F73F1B9}" type="pres">
      <dgm:prSet presAssocID="{9119B8D3-D253-47EB-ADF6-8DFC3B2A0C29}" presName="text" presStyleLbl="node1" presStyleIdx="1" presStyleCnt="5">
        <dgm:presLayoutVars>
          <dgm:bulletEnabled val="1"/>
        </dgm:presLayoutVars>
      </dgm:prSet>
      <dgm:spPr/>
      <dgm:t>
        <a:bodyPr/>
        <a:lstStyle/>
        <a:p>
          <a:endParaRPr lang="en-US"/>
        </a:p>
      </dgm:t>
    </dgm:pt>
    <dgm:pt modelId="{8EE0E5E7-FF4E-4306-9A3F-015A6BBFFC76}" type="pres">
      <dgm:prSet presAssocID="{6BADFD9C-EDF0-4658-9533-D7784DE4F574}" presName="spacer" presStyleCnt="0"/>
      <dgm:spPr/>
      <dgm:t>
        <a:bodyPr/>
        <a:lstStyle/>
        <a:p>
          <a:endParaRPr lang="en-US"/>
        </a:p>
      </dgm:t>
    </dgm:pt>
    <dgm:pt modelId="{2616DCA8-9156-4874-8AED-99E4ACE9866A}" type="pres">
      <dgm:prSet presAssocID="{1438C816-8A42-43D6-9E95-28234F03DDDF}" presName="comp" presStyleCnt="0"/>
      <dgm:spPr/>
      <dgm:t>
        <a:bodyPr/>
        <a:lstStyle/>
        <a:p>
          <a:endParaRPr lang="en-US"/>
        </a:p>
      </dgm:t>
    </dgm:pt>
    <dgm:pt modelId="{BF367246-1DB1-42E4-9E16-EFDA74151C40}" type="pres">
      <dgm:prSet presAssocID="{1438C816-8A42-43D6-9E95-28234F03DDDF}" presName="box" presStyleLbl="node1" presStyleIdx="2" presStyleCnt="5"/>
      <dgm:spPr/>
      <dgm:t>
        <a:bodyPr/>
        <a:lstStyle/>
        <a:p>
          <a:endParaRPr lang="en-US"/>
        </a:p>
      </dgm:t>
    </dgm:pt>
    <dgm:pt modelId="{AE5FAA8F-251E-4509-ADB0-0B4B3B5F2C92}" type="pres">
      <dgm:prSet presAssocID="{1438C816-8A42-43D6-9E95-28234F03DDDF}" presName="img" presStyleLbl="fgImgPlace1" presStyleIdx="2" presStyleCnt="5" custScaleX="33493"/>
      <dgm:spPr/>
      <dgm:t>
        <a:bodyPr/>
        <a:lstStyle/>
        <a:p>
          <a:endParaRPr lang="en-US"/>
        </a:p>
      </dgm:t>
    </dgm:pt>
    <dgm:pt modelId="{7B16B894-5385-4DF9-897D-6CD98F663CF6}" type="pres">
      <dgm:prSet presAssocID="{1438C816-8A42-43D6-9E95-28234F03DDDF}" presName="text" presStyleLbl="node1" presStyleIdx="2" presStyleCnt="5">
        <dgm:presLayoutVars>
          <dgm:bulletEnabled val="1"/>
        </dgm:presLayoutVars>
      </dgm:prSet>
      <dgm:spPr/>
      <dgm:t>
        <a:bodyPr/>
        <a:lstStyle/>
        <a:p>
          <a:endParaRPr lang="en-US"/>
        </a:p>
      </dgm:t>
    </dgm:pt>
    <dgm:pt modelId="{54DC166A-EF98-4413-81E1-0C97A72CA404}" type="pres">
      <dgm:prSet presAssocID="{18E3B585-4DA0-44D7-89DA-718768566FDB}" presName="spacer" presStyleCnt="0"/>
      <dgm:spPr/>
      <dgm:t>
        <a:bodyPr/>
        <a:lstStyle/>
        <a:p>
          <a:endParaRPr lang="en-US"/>
        </a:p>
      </dgm:t>
    </dgm:pt>
    <dgm:pt modelId="{64289010-2148-4991-8B2B-D232D3C24CE6}" type="pres">
      <dgm:prSet presAssocID="{6929813B-FD66-49FB-8C84-2E7B02989589}" presName="comp" presStyleCnt="0"/>
      <dgm:spPr/>
      <dgm:t>
        <a:bodyPr/>
        <a:lstStyle/>
        <a:p>
          <a:endParaRPr lang="en-US"/>
        </a:p>
      </dgm:t>
    </dgm:pt>
    <dgm:pt modelId="{E18A69EA-C9B2-4E5D-AA10-EBFD1E40DFA2}" type="pres">
      <dgm:prSet presAssocID="{6929813B-FD66-49FB-8C84-2E7B02989589}" presName="box" presStyleLbl="node1" presStyleIdx="3" presStyleCnt="5"/>
      <dgm:spPr/>
      <dgm:t>
        <a:bodyPr/>
        <a:lstStyle/>
        <a:p>
          <a:endParaRPr lang="en-US"/>
        </a:p>
      </dgm:t>
    </dgm:pt>
    <dgm:pt modelId="{41D54C98-8CB9-4540-9A92-59105C394D07}" type="pres">
      <dgm:prSet presAssocID="{6929813B-FD66-49FB-8C84-2E7B02989589}" presName="img" presStyleLbl="fgImgPlace1" presStyleIdx="3" presStyleCnt="5" custScaleX="36822"/>
      <dgm:spPr/>
      <dgm:t>
        <a:bodyPr/>
        <a:lstStyle/>
        <a:p>
          <a:endParaRPr lang="en-US"/>
        </a:p>
      </dgm:t>
    </dgm:pt>
    <dgm:pt modelId="{5BD4CE03-669E-453A-B92D-FB1AF8ED5C1D}" type="pres">
      <dgm:prSet presAssocID="{6929813B-FD66-49FB-8C84-2E7B02989589}" presName="text" presStyleLbl="node1" presStyleIdx="3" presStyleCnt="5">
        <dgm:presLayoutVars>
          <dgm:bulletEnabled val="1"/>
        </dgm:presLayoutVars>
      </dgm:prSet>
      <dgm:spPr/>
      <dgm:t>
        <a:bodyPr/>
        <a:lstStyle/>
        <a:p>
          <a:endParaRPr lang="en-US"/>
        </a:p>
      </dgm:t>
    </dgm:pt>
    <dgm:pt modelId="{E4189CD0-B614-46C6-96E9-B452791BD082}" type="pres">
      <dgm:prSet presAssocID="{1F7E18C9-CE4C-4A3A-BB0F-3841EFD61336}" presName="spacer" presStyleCnt="0"/>
      <dgm:spPr/>
      <dgm:t>
        <a:bodyPr/>
        <a:lstStyle/>
        <a:p>
          <a:endParaRPr lang="en-US"/>
        </a:p>
      </dgm:t>
    </dgm:pt>
    <dgm:pt modelId="{B54E0B47-AB8D-43D9-B017-51EC312FD352}" type="pres">
      <dgm:prSet presAssocID="{1F5889AD-BA29-45F7-B627-528FF6F5B654}" presName="comp" presStyleCnt="0"/>
      <dgm:spPr/>
      <dgm:t>
        <a:bodyPr/>
        <a:lstStyle/>
        <a:p>
          <a:endParaRPr lang="en-US"/>
        </a:p>
      </dgm:t>
    </dgm:pt>
    <dgm:pt modelId="{A45190CE-BB75-4F41-9DB1-F88F9F19F810}" type="pres">
      <dgm:prSet presAssocID="{1F5889AD-BA29-45F7-B627-528FF6F5B654}" presName="box" presStyleLbl="node1" presStyleIdx="4" presStyleCnt="5"/>
      <dgm:spPr/>
      <dgm:t>
        <a:bodyPr/>
        <a:lstStyle/>
        <a:p>
          <a:endParaRPr lang="en-US"/>
        </a:p>
      </dgm:t>
    </dgm:pt>
    <dgm:pt modelId="{51C1E9AA-766B-4898-AAA1-94DE052C29DA}" type="pres">
      <dgm:prSet presAssocID="{1F5889AD-BA29-45F7-B627-528FF6F5B654}" presName="img" presStyleLbl="fgImgPlace1" presStyleIdx="4" presStyleCnt="5" custScaleX="38487"/>
      <dgm:spPr/>
      <dgm:t>
        <a:bodyPr/>
        <a:lstStyle/>
        <a:p>
          <a:endParaRPr lang="en-US"/>
        </a:p>
      </dgm:t>
    </dgm:pt>
    <dgm:pt modelId="{7698A84D-8910-4A7E-AD36-3B848ACF0B66}" type="pres">
      <dgm:prSet presAssocID="{1F5889AD-BA29-45F7-B627-528FF6F5B654}" presName="text" presStyleLbl="node1" presStyleIdx="4" presStyleCnt="5">
        <dgm:presLayoutVars>
          <dgm:bulletEnabled val="1"/>
        </dgm:presLayoutVars>
      </dgm:prSet>
      <dgm:spPr/>
      <dgm:t>
        <a:bodyPr/>
        <a:lstStyle/>
        <a:p>
          <a:endParaRPr lang="en-US"/>
        </a:p>
      </dgm:t>
    </dgm:pt>
  </dgm:ptLst>
  <dgm:cxnLst>
    <dgm:cxn modelId="{C55CEEDE-5042-4595-B790-3C62E8BF1DCC}" type="presOf" srcId="{92F9CF62-896E-4A84-A7A8-38F7853F820A}" destId="{1713F056-33DA-46DC-A671-AE4B9D4283D9}" srcOrd="1" destOrd="0" presId="urn:microsoft.com/office/officeart/2005/8/layout/vList4"/>
    <dgm:cxn modelId="{DA7AB9FB-3B10-4525-821E-27E5DAB3EEA5}" type="presOf" srcId="{D2BA6C95-CB65-42B8-BD14-D6B2AF39934D}" destId="{188B3817-6C69-4DD5-91D5-3E83A3A21C4F}" srcOrd="0" destOrd="0" presId="urn:microsoft.com/office/officeart/2005/8/layout/vList4"/>
    <dgm:cxn modelId="{687E03A7-B62A-4C20-9FCC-D136BE6F62F7}" type="presOf" srcId="{1438C816-8A42-43D6-9E95-28234F03DDDF}" destId="{BF367246-1DB1-42E4-9E16-EFDA74151C40}" srcOrd="0" destOrd="0" presId="urn:microsoft.com/office/officeart/2005/8/layout/vList4"/>
    <dgm:cxn modelId="{6F63A462-ECAE-418C-9C02-0A498B43ECCF}" srcId="{D2BA6C95-CB65-42B8-BD14-D6B2AF39934D}" destId="{1438C816-8A42-43D6-9E95-28234F03DDDF}" srcOrd="2" destOrd="0" parTransId="{7AADBF2F-90F4-4B3C-A396-497B2CE18720}" sibTransId="{18E3B585-4DA0-44D7-89DA-718768566FDB}"/>
    <dgm:cxn modelId="{EB498EA4-1EC1-4381-A1CD-9DB4500025FD}" type="presOf" srcId="{9119B8D3-D253-47EB-ADF6-8DFC3B2A0C29}" destId="{907A470B-88E3-43EC-8125-58D87F73F1B9}" srcOrd="1" destOrd="0" presId="urn:microsoft.com/office/officeart/2005/8/layout/vList4"/>
    <dgm:cxn modelId="{554E916F-F11E-4378-8CCF-BD738655B770}" type="presOf" srcId="{92F9CF62-896E-4A84-A7A8-38F7853F820A}" destId="{B52F127C-C17A-45EE-9F76-E1C3018947DD}" srcOrd="0" destOrd="0" presId="urn:microsoft.com/office/officeart/2005/8/layout/vList4"/>
    <dgm:cxn modelId="{915A524D-D472-4EF0-BBC0-46ABFFC0B4AE}" type="presOf" srcId="{6929813B-FD66-49FB-8C84-2E7B02989589}" destId="{5BD4CE03-669E-453A-B92D-FB1AF8ED5C1D}" srcOrd="1" destOrd="0" presId="urn:microsoft.com/office/officeart/2005/8/layout/vList4"/>
    <dgm:cxn modelId="{52EEFBE8-9993-4EF9-80AB-67168136819D}" type="presOf" srcId="{6929813B-FD66-49FB-8C84-2E7B02989589}" destId="{E18A69EA-C9B2-4E5D-AA10-EBFD1E40DFA2}" srcOrd="0" destOrd="0" presId="urn:microsoft.com/office/officeart/2005/8/layout/vList4"/>
    <dgm:cxn modelId="{6AB2EF2C-5090-4155-985B-109786F12F0B}" srcId="{D2BA6C95-CB65-42B8-BD14-D6B2AF39934D}" destId="{6929813B-FD66-49FB-8C84-2E7B02989589}" srcOrd="3" destOrd="0" parTransId="{87600A93-C5E7-44EB-A7FE-E60630CF961D}" sibTransId="{1F7E18C9-CE4C-4A3A-BB0F-3841EFD61336}"/>
    <dgm:cxn modelId="{7362BEFD-0FC1-49AC-86FF-4DA421CB2521}" srcId="{D2BA6C95-CB65-42B8-BD14-D6B2AF39934D}" destId="{9119B8D3-D253-47EB-ADF6-8DFC3B2A0C29}" srcOrd="1" destOrd="0" parTransId="{83688608-916C-43DE-9802-52C640E65546}" sibTransId="{6BADFD9C-EDF0-4658-9533-D7784DE4F574}"/>
    <dgm:cxn modelId="{32177BF5-1DBC-475C-A2C0-DCF303D50692}" type="presOf" srcId="{1438C816-8A42-43D6-9E95-28234F03DDDF}" destId="{7B16B894-5385-4DF9-897D-6CD98F663CF6}" srcOrd="1" destOrd="0" presId="urn:microsoft.com/office/officeart/2005/8/layout/vList4"/>
    <dgm:cxn modelId="{89F836CE-AE06-4CE0-8DDC-23F1FD095F46}" srcId="{D2BA6C95-CB65-42B8-BD14-D6B2AF39934D}" destId="{1F5889AD-BA29-45F7-B627-528FF6F5B654}" srcOrd="4" destOrd="0" parTransId="{611140C2-8590-4C4D-A3F1-2184600402B3}" sibTransId="{53481C0C-9C80-4AF7-A668-3AFF410CDCF5}"/>
    <dgm:cxn modelId="{631EFEE5-90EB-4775-A088-F323F8106DEC}" type="presOf" srcId="{1F5889AD-BA29-45F7-B627-528FF6F5B654}" destId="{7698A84D-8910-4A7E-AD36-3B848ACF0B66}" srcOrd="1" destOrd="0" presId="urn:microsoft.com/office/officeart/2005/8/layout/vList4"/>
    <dgm:cxn modelId="{6A8E7A85-C288-4E98-9D6A-F688C5CA296D}" type="presOf" srcId="{1F5889AD-BA29-45F7-B627-528FF6F5B654}" destId="{A45190CE-BB75-4F41-9DB1-F88F9F19F810}" srcOrd="0" destOrd="0" presId="urn:microsoft.com/office/officeart/2005/8/layout/vList4"/>
    <dgm:cxn modelId="{4BEC85B2-15A5-4FB2-87BD-FC9C60423275}" srcId="{D2BA6C95-CB65-42B8-BD14-D6B2AF39934D}" destId="{92F9CF62-896E-4A84-A7A8-38F7853F820A}" srcOrd="0" destOrd="0" parTransId="{63F1DF0B-A560-468C-84B7-E5017698852F}" sibTransId="{47134EF9-C420-4AB6-956E-CD22854238A9}"/>
    <dgm:cxn modelId="{36D172A7-D20A-487C-A4C2-DF6EF46FF8E4}" type="presOf" srcId="{9119B8D3-D253-47EB-ADF6-8DFC3B2A0C29}" destId="{452F2538-C422-450A-AE8A-221ED6119502}" srcOrd="0" destOrd="0" presId="urn:microsoft.com/office/officeart/2005/8/layout/vList4"/>
    <dgm:cxn modelId="{4C6237D9-DEB2-48A4-B3BF-6129EEE99345}" type="presParOf" srcId="{188B3817-6C69-4DD5-91D5-3E83A3A21C4F}" destId="{2788E838-B45E-4BF4-893C-DB6351AF070A}" srcOrd="0" destOrd="0" presId="urn:microsoft.com/office/officeart/2005/8/layout/vList4"/>
    <dgm:cxn modelId="{8675C29E-96F4-46A1-A61D-B7BB20FCDE59}" type="presParOf" srcId="{2788E838-B45E-4BF4-893C-DB6351AF070A}" destId="{B52F127C-C17A-45EE-9F76-E1C3018947DD}" srcOrd="0" destOrd="0" presId="urn:microsoft.com/office/officeart/2005/8/layout/vList4"/>
    <dgm:cxn modelId="{E8FA1FCB-3341-4920-80FE-357B9B98CB3F}" type="presParOf" srcId="{2788E838-B45E-4BF4-893C-DB6351AF070A}" destId="{293216E8-31A1-4E35-BF7A-3B0A6C565700}" srcOrd="1" destOrd="0" presId="urn:microsoft.com/office/officeart/2005/8/layout/vList4"/>
    <dgm:cxn modelId="{0C6A5EF4-548C-42FF-9527-0029BC139334}" type="presParOf" srcId="{2788E838-B45E-4BF4-893C-DB6351AF070A}" destId="{1713F056-33DA-46DC-A671-AE4B9D4283D9}" srcOrd="2" destOrd="0" presId="urn:microsoft.com/office/officeart/2005/8/layout/vList4"/>
    <dgm:cxn modelId="{A5DB7D54-60B1-48BB-A591-0AEACEAC8FBF}" type="presParOf" srcId="{188B3817-6C69-4DD5-91D5-3E83A3A21C4F}" destId="{679DFA9B-4C39-4D50-8232-AD4EA968E8E1}" srcOrd="1" destOrd="0" presId="urn:microsoft.com/office/officeart/2005/8/layout/vList4"/>
    <dgm:cxn modelId="{CE6C745C-50B2-4AA9-97DB-611625933385}" type="presParOf" srcId="{188B3817-6C69-4DD5-91D5-3E83A3A21C4F}" destId="{8AF09478-7CF3-4845-9B21-E928343513CB}" srcOrd="2" destOrd="0" presId="urn:microsoft.com/office/officeart/2005/8/layout/vList4"/>
    <dgm:cxn modelId="{B01CFF60-DD86-4AA9-8E4E-C6AB14CD849E}" type="presParOf" srcId="{8AF09478-7CF3-4845-9B21-E928343513CB}" destId="{452F2538-C422-450A-AE8A-221ED6119502}" srcOrd="0" destOrd="0" presId="urn:microsoft.com/office/officeart/2005/8/layout/vList4"/>
    <dgm:cxn modelId="{C18E01A8-5EC2-47E0-8093-9B84E838B422}" type="presParOf" srcId="{8AF09478-7CF3-4845-9B21-E928343513CB}" destId="{0DE7D219-AF58-4460-A47A-C03630240C9E}" srcOrd="1" destOrd="0" presId="urn:microsoft.com/office/officeart/2005/8/layout/vList4"/>
    <dgm:cxn modelId="{3DCDB2BF-EDF5-4965-A2FE-F7527A9A2587}" type="presParOf" srcId="{8AF09478-7CF3-4845-9B21-E928343513CB}" destId="{907A470B-88E3-43EC-8125-58D87F73F1B9}" srcOrd="2" destOrd="0" presId="urn:microsoft.com/office/officeart/2005/8/layout/vList4"/>
    <dgm:cxn modelId="{EAA25E08-124A-4D5F-A866-A25A96D896CB}" type="presParOf" srcId="{188B3817-6C69-4DD5-91D5-3E83A3A21C4F}" destId="{8EE0E5E7-FF4E-4306-9A3F-015A6BBFFC76}" srcOrd="3" destOrd="0" presId="urn:microsoft.com/office/officeart/2005/8/layout/vList4"/>
    <dgm:cxn modelId="{56AD4E7D-F0F3-4662-9C82-EF11585EE873}" type="presParOf" srcId="{188B3817-6C69-4DD5-91D5-3E83A3A21C4F}" destId="{2616DCA8-9156-4874-8AED-99E4ACE9866A}" srcOrd="4" destOrd="0" presId="urn:microsoft.com/office/officeart/2005/8/layout/vList4"/>
    <dgm:cxn modelId="{B758024D-6104-42CB-9585-DD57F1ED50EB}" type="presParOf" srcId="{2616DCA8-9156-4874-8AED-99E4ACE9866A}" destId="{BF367246-1DB1-42E4-9E16-EFDA74151C40}" srcOrd="0" destOrd="0" presId="urn:microsoft.com/office/officeart/2005/8/layout/vList4"/>
    <dgm:cxn modelId="{860C2B20-31D3-4505-8F0F-580E62D1B491}" type="presParOf" srcId="{2616DCA8-9156-4874-8AED-99E4ACE9866A}" destId="{AE5FAA8F-251E-4509-ADB0-0B4B3B5F2C92}" srcOrd="1" destOrd="0" presId="urn:microsoft.com/office/officeart/2005/8/layout/vList4"/>
    <dgm:cxn modelId="{61E99B3E-C0CB-4A1A-B534-062FF4F1B514}" type="presParOf" srcId="{2616DCA8-9156-4874-8AED-99E4ACE9866A}" destId="{7B16B894-5385-4DF9-897D-6CD98F663CF6}" srcOrd="2" destOrd="0" presId="urn:microsoft.com/office/officeart/2005/8/layout/vList4"/>
    <dgm:cxn modelId="{77E76FEC-4A21-4B4C-89A0-303F6E416E88}" type="presParOf" srcId="{188B3817-6C69-4DD5-91D5-3E83A3A21C4F}" destId="{54DC166A-EF98-4413-81E1-0C97A72CA404}" srcOrd="5" destOrd="0" presId="urn:microsoft.com/office/officeart/2005/8/layout/vList4"/>
    <dgm:cxn modelId="{A72E34A5-A988-4374-8A58-1CE5A55B4180}" type="presParOf" srcId="{188B3817-6C69-4DD5-91D5-3E83A3A21C4F}" destId="{64289010-2148-4991-8B2B-D232D3C24CE6}" srcOrd="6" destOrd="0" presId="urn:microsoft.com/office/officeart/2005/8/layout/vList4"/>
    <dgm:cxn modelId="{EB368EE2-04A9-4E9E-AAF8-E14DAF7E1E8E}" type="presParOf" srcId="{64289010-2148-4991-8B2B-D232D3C24CE6}" destId="{E18A69EA-C9B2-4E5D-AA10-EBFD1E40DFA2}" srcOrd="0" destOrd="0" presId="urn:microsoft.com/office/officeart/2005/8/layout/vList4"/>
    <dgm:cxn modelId="{6A2B3911-E8C8-4821-9F22-DB4DFD58066D}" type="presParOf" srcId="{64289010-2148-4991-8B2B-D232D3C24CE6}" destId="{41D54C98-8CB9-4540-9A92-59105C394D07}" srcOrd="1" destOrd="0" presId="urn:microsoft.com/office/officeart/2005/8/layout/vList4"/>
    <dgm:cxn modelId="{0A362F32-1978-43E4-A698-F26E7BF4DA98}" type="presParOf" srcId="{64289010-2148-4991-8B2B-D232D3C24CE6}" destId="{5BD4CE03-669E-453A-B92D-FB1AF8ED5C1D}" srcOrd="2" destOrd="0" presId="urn:microsoft.com/office/officeart/2005/8/layout/vList4"/>
    <dgm:cxn modelId="{B150307F-8E5A-46F9-A247-A47EAE77B5F7}" type="presParOf" srcId="{188B3817-6C69-4DD5-91D5-3E83A3A21C4F}" destId="{E4189CD0-B614-46C6-96E9-B452791BD082}" srcOrd="7" destOrd="0" presId="urn:microsoft.com/office/officeart/2005/8/layout/vList4"/>
    <dgm:cxn modelId="{19CF555C-32A6-4BC7-8B10-D729AA45B219}" type="presParOf" srcId="{188B3817-6C69-4DD5-91D5-3E83A3A21C4F}" destId="{B54E0B47-AB8D-43D9-B017-51EC312FD352}" srcOrd="8" destOrd="0" presId="urn:microsoft.com/office/officeart/2005/8/layout/vList4"/>
    <dgm:cxn modelId="{32C789DB-1F43-4E0F-88D8-987D930F70C6}" type="presParOf" srcId="{B54E0B47-AB8D-43D9-B017-51EC312FD352}" destId="{A45190CE-BB75-4F41-9DB1-F88F9F19F810}" srcOrd="0" destOrd="0" presId="urn:microsoft.com/office/officeart/2005/8/layout/vList4"/>
    <dgm:cxn modelId="{1439886B-DFC6-46A7-9B64-D02D5528888E}" type="presParOf" srcId="{B54E0B47-AB8D-43D9-B017-51EC312FD352}" destId="{51C1E9AA-766B-4898-AAA1-94DE052C29DA}" srcOrd="1" destOrd="0" presId="urn:microsoft.com/office/officeart/2005/8/layout/vList4"/>
    <dgm:cxn modelId="{B076F360-6AE2-4083-9C62-EF12DAD05B08}" type="presParOf" srcId="{B54E0B47-AB8D-43D9-B017-51EC312FD352}" destId="{7698A84D-8910-4A7E-AD36-3B848ACF0B6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51DBA65-AC2A-498F-B663-16D944C64AF7}" type="doc">
      <dgm:prSet loTypeId="urn:microsoft.com/office/officeart/2005/8/layout/hList6" loCatId="list" qsTypeId="urn:microsoft.com/office/officeart/2005/8/quickstyle/simple1" qsCatId="simple" csTypeId="urn:microsoft.com/office/officeart/2005/8/colors/colorful5" csCatId="colorful"/>
      <dgm:spPr/>
      <dgm:t>
        <a:bodyPr/>
        <a:lstStyle/>
        <a:p>
          <a:endParaRPr lang="en-US"/>
        </a:p>
      </dgm:t>
    </dgm:pt>
    <dgm:pt modelId="{1CCC0E4F-5A6C-48C2-A155-16FEC6CA235C}">
      <dgm:prSet/>
      <dgm:spPr/>
      <dgm:t>
        <a:bodyPr/>
        <a:lstStyle/>
        <a:p>
          <a:pPr rtl="0"/>
          <a:r>
            <a:rPr lang="en-US" b="0" i="0" smtClean="0"/>
            <a:t>“Children may be inadvertently injured during violence episodes or forced to watch or take part in the abuse. . . Some children actively intervene to stop a parent’s abuse” </a:t>
          </a:r>
          <a:endParaRPr lang="en-US"/>
        </a:p>
      </dgm:t>
    </dgm:pt>
    <dgm:pt modelId="{14FE9DC0-AF45-45F7-8D84-BB01FFA00988}" type="parTrans" cxnId="{1CC21993-9B44-4D8C-A4CF-868C0F02FE7C}">
      <dgm:prSet/>
      <dgm:spPr/>
      <dgm:t>
        <a:bodyPr/>
        <a:lstStyle/>
        <a:p>
          <a:endParaRPr lang="en-US"/>
        </a:p>
      </dgm:t>
    </dgm:pt>
    <dgm:pt modelId="{947BB092-1CB0-413E-B3C8-50A84C06AFCB}" type="sibTrans" cxnId="{1CC21993-9B44-4D8C-A4CF-868C0F02FE7C}">
      <dgm:prSet/>
      <dgm:spPr/>
      <dgm:t>
        <a:bodyPr/>
        <a:lstStyle/>
        <a:p>
          <a:endParaRPr lang="en-US"/>
        </a:p>
      </dgm:t>
    </dgm:pt>
    <dgm:pt modelId="{FD9CD09F-A4E3-4BAC-BEBA-8EA04248D0F0}">
      <dgm:prSet custT="1"/>
      <dgm:spPr/>
      <dgm:t>
        <a:bodyPr/>
        <a:lstStyle/>
        <a:p>
          <a:pPr rtl="0"/>
          <a:r>
            <a:rPr lang="en-US" sz="2100" b="0" i="0" dirty="0" smtClean="0"/>
            <a:t>“Children, even when they are not physically assaulted, suffer deep and lasting emotional, health, and behavioral effects from exposure to domestic violence.“ </a:t>
          </a:r>
          <a:r>
            <a:rPr lang="en-US" sz="1600" b="0" i="0" dirty="0" smtClean="0"/>
            <a:t>(Legislative Finding, AB 2089, Stats. 2014, Ch. 635)</a:t>
          </a:r>
          <a:endParaRPr lang="en-US" sz="1600" dirty="0"/>
        </a:p>
      </dgm:t>
    </dgm:pt>
    <dgm:pt modelId="{BDBD6F01-F4AA-4F18-8EFA-F147C402AFF3}" type="parTrans" cxnId="{253A7931-37B7-4150-95BD-BA92CE0BB326}">
      <dgm:prSet/>
      <dgm:spPr/>
      <dgm:t>
        <a:bodyPr/>
        <a:lstStyle/>
        <a:p>
          <a:endParaRPr lang="en-US"/>
        </a:p>
      </dgm:t>
    </dgm:pt>
    <dgm:pt modelId="{FA199891-259D-47E0-9149-54B656CD0457}" type="sibTrans" cxnId="{253A7931-37B7-4150-95BD-BA92CE0BB326}">
      <dgm:prSet/>
      <dgm:spPr/>
      <dgm:t>
        <a:bodyPr/>
        <a:lstStyle/>
        <a:p>
          <a:endParaRPr lang="en-US"/>
        </a:p>
      </dgm:t>
    </dgm:pt>
    <dgm:pt modelId="{3E9D62D9-795B-4624-9F6C-FB69096AC11A}" type="pres">
      <dgm:prSet presAssocID="{051DBA65-AC2A-498F-B663-16D944C64AF7}" presName="Name0" presStyleCnt="0">
        <dgm:presLayoutVars>
          <dgm:dir/>
          <dgm:resizeHandles val="exact"/>
        </dgm:presLayoutVars>
      </dgm:prSet>
      <dgm:spPr/>
      <dgm:t>
        <a:bodyPr/>
        <a:lstStyle/>
        <a:p>
          <a:endParaRPr lang="en-US"/>
        </a:p>
      </dgm:t>
    </dgm:pt>
    <dgm:pt modelId="{22D16F4B-1E49-465C-B996-825F1EDCF52F}" type="pres">
      <dgm:prSet presAssocID="{1CCC0E4F-5A6C-48C2-A155-16FEC6CA235C}" presName="node" presStyleLbl="node1" presStyleIdx="0" presStyleCnt="2">
        <dgm:presLayoutVars>
          <dgm:bulletEnabled val="1"/>
        </dgm:presLayoutVars>
      </dgm:prSet>
      <dgm:spPr/>
      <dgm:t>
        <a:bodyPr/>
        <a:lstStyle/>
        <a:p>
          <a:endParaRPr lang="en-US"/>
        </a:p>
      </dgm:t>
    </dgm:pt>
    <dgm:pt modelId="{BDC8039E-64D9-48D2-8FF8-BF45685B5110}" type="pres">
      <dgm:prSet presAssocID="{947BB092-1CB0-413E-B3C8-50A84C06AFCB}" presName="sibTrans" presStyleCnt="0"/>
      <dgm:spPr/>
    </dgm:pt>
    <dgm:pt modelId="{628A646B-8517-485F-B35F-D15EF0F90733}" type="pres">
      <dgm:prSet presAssocID="{FD9CD09F-A4E3-4BAC-BEBA-8EA04248D0F0}" presName="node" presStyleLbl="node1" presStyleIdx="1" presStyleCnt="2">
        <dgm:presLayoutVars>
          <dgm:bulletEnabled val="1"/>
        </dgm:presLayoutVars>
      </dgm:prSet>
      <dgm:spPr/>
      <dgm:t>
        <a:bodyPr/>
        <a:lstStyle/>
        <a:p>
          <a:endParaRPr lang="en-US"/>
        </a:p>
      </dgm:t>
    </dgm:pt>
  </dgm:ptLst>
  <dgm:cxnLst>
    <dgm:cxn modelId="{253A7931-37B7-4150-95BD-BA92CE0BB326}" srcId="{051DBA65-AC2A-498F-B663-16D944C64AF7}" destId="{FD9CD09F-A4E3-4BAC-BEBA-8EA04248D0F0}" srcOrd="1" destOrd="0" parTransId="{BDBD6F01-F4AA-4F18-8EFA-F147C402AFF3}" sibTransId="{FA199891-259D-47E0-9149-54B656CD0457}"/>
    <dgm:cxn modelId="{4698FFA7-2401-4508-8338-83BB48BC9A2A}" type="presOf" srcId="{FD9CD09F-A4E3-4BAC-BEBA-8EA04248D0F0}" destId="{628A646B-8517-485F-B35F-D15EF0F90733}" srcOrd="0" destOrd="0" presId="urn:microsoft.com/office/officeart/2005/8/layout/hList6"/>
    <dgm:cxn modelId="{1D740483-D087-4B3B-8556-1006A3B3A069}" type="presOf" srcId="{051DBA65-AC2A-498F-B663-16D944C64AF7}" destId="{3E9D62D9-795B-4624-9F6C-FB69096AC11A}" srcOrd="0" destOrd="0" presId="urn:microsoft.com/office/officeart/2005/8/layout/hList6"/>
    <dgm:cxn modelId="{1CC21993-9B44-4D8C-A4CF-868C0F02FE7C}" srcId="{051DBA65-AC2A-498F-B663-16D944C64AF7}" destId="{1CCC0E4F-5A6C-48C2-A155-16FEC6CA235C}" srcOrd="0" destOrd="0" parTransId="{14FE9DC0-AF45-45F7-8D84-BB01FFA00988}" sibTransId="{947BB092-1CB0-413E-B3C8-50A84C06AFCB}"/>
    <dgm:cxn modelId="{351B06BE-7036-49A8-BF89-F657EE318065}" type="presOf" srcId="{1CCC0E4F-5A6C-48C2-A155-16FEC6CA235C}" destId="{22D16F4B-1E49-465C-B996-825F1EDCF52F}" srcOrd="0" destOrd="0" presId="urn:microsoft.com/office/officeart/2005/8/layout/hList6"/>
    <dgm:cxn modelId="{F844D972-898C-437B-97B2-E76B5065882B}" type="presParOf" srcId="{3E9D62D9-795B-4624-9F6C-FB69096AC11A}" destId="{22D16F4B-1E49-465C-B996-825F1EDCF52F}" srcOrd="0" destOrd="0" presId="urn:microsoft.com/office/officeart/2005/8/layout/hList6"/>
    <dgm:cxn modelId="{02D8C047-0F22-43EA-B6F6-CA480FDD676E}" type="presParOf" srcId="{3E9D62D9-795B-4624-9F6C-FB69096AC11A}" destId="{BDC8039E-64D9-48D2-8FF8-BF45685B5110}" srcOrd="1" destOrd="0" presId="urn:microsoft.com/office/officeart/2005/8/layout/hList6"/>
    <dgm:cxn modelId="{02562AD8-04F6-43FA-AD72-8C784FE97215}" type="presParOf" srcId="{3E9D62D9-795B-4624-9F6C-FB69096AC11A}" destId="{628A646B-8517-485F-B35F-D15EF0F90733}"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B8D7039-6D5E-4B26-ACDE-BEDF0E314A2A}"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n-US"/>
        </a:p>
      </dgm:t>
    </dgm:pt>
    <dgm:pt modelId="{AF1B4C59-92F0-4281-84ED-27405651E3C8}">
      <dgm:prSet/>
      <dgm:spPr>
        <a:solidFill>
          <a:srgbClr val="92D050"/>
        </a:solidFill>
      </dgm:spPr>
      <dgm:t>
        <a:bodyPr/>
        <a:lstStyle/>
        <a:p>
          <a:pPr rtl="0"/>
          <a:r>
            <a:rPr lang="en-US" b="0" i="0" dirty="0" smtClean="0"/>
            <a:t>Where we see domestic violence in a home we often also see child abuse.</a:t>
          </a:r>
          <a:endParaRPr lang="en-US" dirty="0"/>
        </a:p>
      </dgm:t>
    </dgm:pt>
    <dgm:pt modelId="{B49A614B-B5E1-4DD8-9C1A-385494D3344D}" type="parTrans" cxnId="{D8DB6BC2-B544-40CC-BA24-638B7EB6C291}">
      <dgm:prSet/>
      <dgm:spPr/>
      <dgm:t>
        <a:bodyPr/>
        <a:lstStyle/>
        <a:p>
          <a:endParaRPr lang="en-US"/>
        </a:p>
      </dgm:t>
    </dgm:pt>
    <dgm:pt modelId="{89F35019-0F3C-4BEF-B24D-EF42EE8BF775}" type="sibTrans" cxnId="{D8DB6BC2-B544-40CC-BA24-638B7EB6C291}">
      <dgm:prSet/>
      <dgm:spPr/>
      <dgm:t>
        <a:bodyPr/>
        <a:lstStyle/>
        <a:p>
          <a:endParaRPr lang="en-US"/>
        </a:p>
      </dgm:t>
    </dgm:pt>
    <dgm:pt modelId="{677D3059-488D-431D-9D0B-5C7753066C54}">
      <dgm:prSet/>
      <dgm:spPr>
        <a:solidFill>
          <a:schemeClr val="accent3">
            <a:alpha val="50000"/>
          </a:schemeClr>
        </a:solidFill>
      </dgm:spPr>
      <dgm:t>
        <a:bodyPr/>
        <a:lstStyle/>
        <a:p>
          <a:pPr rtl="0"/>
          <a:r>
            <a:rPr lang="en-US" b="0" i="0" smtClean="0"/>
            <a:t>Where we see child abuse in a home we often also see domestic violence.</a:t>
          </a:r>
          <a:endParaRPr lang="en-US"/>
        </a:p>
      </dgm:t>
    </dgm:pt>
    <dgm:pt modelId="{DC64DBE0-5E92-4BF8-B538-0FFFD5BA0B91}" type="parTrans" cxnId="{10407CE7-39E9-4FF2-97D9-BB3F22C67D07}">
      <dgm:prSet/>
      <dgm:spPr/>
      <dgm:t>
        <a:bodyPr/>
        <a:lstStyle/>
        <a:p>
          <a:endParaRPr lang="en-US"/>
        </a:p>
      </dgm:t>
    </dgm:pt>
    <dgm:pt modelId="{2135594F-D9ED-4663-8AAE-745446B4B747}" type="sibTrans" cxnId="{10407CE7-39E9-4FF2-97D9-BB3F22C67D07}">
      <dgm:prSet/>
      <dgm:spPr/>
      <dgm:t>
        <a:bodyPr/>
        <a:lstStyle/>
        <a:p>
          <a:endParaRPr lang="en-US"/>
        </a:p>
      </dgm:t>
    </dgm:pt>
    <dgm:pt modelId="{D1637CC5-3643-47A6-9280-4035E93F3181}" type="pres">
      <dgm:prSet presAssocID="{5B8D7039-6D5E-4B26-ACDE-BEDF0E314A2A}" presName="compositeShape" presStyleCnt="0">
        <dgm:presLayoutVars>
          <dgm:chMax val="7"/>
          <dgm:dir/>
          <dgm:resizeHandles val="exact"/>
        </dgm:presLayoutVars>
      </dgm:prSet>
      <dgm:spPr/>
      <dgm:t>
        <a:bodyPr/>
        <a:lstStyle/>
        <a:p>
          <a:endParaRPr lang="en-US"/>
        </a:p>
      </dgm:t>
    </dgm:pt>
    <dgm:pt modelId="{5C10B84B-BE65-43EC-9E22-7CDD8DAF8D83}" type="pres">
      <dgm:prSet presAssocID="{AF1B4C59-92F0-4281-84ED-27405651E3C8}" presName="circ1" presStyleLbl="vennNode1" presStyleIdx="0" presStyleCnt="2"/>
      <dgm:spPr/>
      <dgm:t>
        <a:bodyPr/>
        <a:lstStyle/>
        <a:p>
          <a:endParaRPr lang="en-US"/>
        </a:p>
      </dgm:t>
    </dgm:pt>
    <dgm:pt modelId="{4C837798-F39A-49DC-8288-2B54790B7B6A}" type="pres">
      <dgm:prSet presAssocID="{AF1B4C59-92F0-4281-84ED-27405651E3C8}" presName="circ1Tx" presStyleLbl="revTx" presStyleIdx="0" presStyleCnt="0">
        <dgm:presLayoutVars>
          <dgm:chMax val="0"/>
          <dgm:chPref val="0"/>
          <dgm:bulletEnabled val="1"/>
        </dgm:presLayoutVars>
      </dgm:prSet>
      <dgm:spPr/>
      <dgm:t>
        <a:bodyPr/>
        <a:lstStyle/>
        <a:p>
          <a:endParaRPr lang="en-US"/>
        </a:p>
      </dgm:t>
    </dgm:pt>
    <dgm:pt modelId="{3ECCF2C6-7F12-46DA-A04E-D0D63FBF53E7}" type="pres">
      <dgm:prSet presAssocID="{677D3059-488D-431D-9D0B-5C7753066C54}" presName="circ2" presStyleLbl="vennNode1" presStyleIdx="1" presStyleCnt="2"/>
      <dgm:spPr/>
      <dgm:t>
        <a:bodyPr/>
        <a:lstStyle/>
        <a:p>
          <a:endParaRPr lang="en-US"/>
        </a:p>
      </dgm:t>
    </dgm:pt>
    <dgm:pt modelId="{9D9B50E9-4A0A-41C8-81BD-C2294A96177B}" type="pres">
      <dgm:prSet presAssocID="{677D3059-488D-431D-9D0B-5C7753066C54}" presName="circ2Tx" presStyleLbl="revTx" presStyleIdx="0" presStyleCnt="0">
        <dgm:presLayoutVars>
          <dgm:chMax val="0"/>
          <dgm:chPref val="0"/>
          <dgm:bulletEnabled val="1"/>
        </dgm:presLayoutVars>
      </dgm:prSet>
      <dgm:spPr/>
      <dgm:t>
        <a:bodyPr/>
        <a:lstStyle/>
        <a:p>
          <a:endParaRPr lang="en-US"/>
        </a:p>
      </dgm:t>
    </dgm:pt>
  </dgm:ptLst>
  <dgm:cxnLst>
    <dgm:cxn modelId="{D8DB6BC2-B544-40CC-BA24-638B7EB6C291}" srcId="{5B8D7039-6D5E-4B26-ACDE-BEDF0E314A2A}" destId="{AF1B4C59-92F0-4281-84ED-27405651E3C8}" srcOrd="0" destOrd="0" parTransId="{B49A614B-B5E1-4DD8-9C1A-385494D3344D}" sibTransId="{89F35019-0F3C-4BEF-B24D-EF42EE8BF775}"/>
    <dgm:cxn modelId="{E7E5DA19-A838-4F6D-B6F1-79327AF18F40}" type="presOf" srcId="{AF1B4C59-92F0-4281-84ED-27405651E3C8}" destId="{5C10B84B-BE65-43EC-9E22-7CDD8DAF8D83}" srcOrd="0" destOrd="0" presId="urn:microsoft.com/office/officeart/2005/8/layout/venn1"/>
    <dgm:cxn modelId="{ADAEC66F-A982-4290-BA7C-248CA9E0638A}" type="presOf" srcId="{5B8D7039-6D5E-4B26-ACDE-BEDF0E314A2A}" destId="{D1637CC5-3643-47A6-9280-4035E93F3181}" srcOrd="0" destOrd="0" presId="urn:microsoft.com/office/officeart/2005/8/layout/venn1"/>
    <dgm:cxn modelId="{CEA5CFBB-48A1-41C6-B43D-F9AB3B17C1FD}" type="presOf" srcId="{677D3059-488D-431D-9D0B-5C7753066C54}" destId="{3ECCF2C6-7F12-46DA-A04E-D0D63FBF53E7}" srcOrd="0" destOrd="0" presId="urn:microsoft.com/office/officeart/2005/8/layout/venn1"/>
    <dgm:cxn modelId="{D6CEFDE2-B687-4D07-B050-C24D22E36495}" type="presOf" srcId="{677D3059-488D-431D-9D0B-5C7753066C54}" destId="{9D9B50E9-4A0A-41C8-81BD-C2294A96177B}" srcOrd="1" destOrd="0" presId="urn:microsoft.com/office/officeart/2005/8/layout/venn1"/>
    <dgm:cxn modelId="{10407CE7-39E9-4FF2-97D9-BB3F22C67D07}" srcId="{5B8D7039-6D5E-4B26-ACDE-BEDF0E314A2A}" destId="{677D3059-488D-431D-9D0B-5C7753066C54}" srcOrd="1" destOrd="0" parTransId="{DC64DBE0-5E92-4BF8-B538-0FFFD5BA0B91}" sibTransId="{2135594F-D9ED-4663-8AAE-745446B4B747}"/>
    <dgm:cxn modelId="{FE52E06C-F927-4C9E-8665-7D601D7CDE10}" type="presOf" srcId="{AF1B4C59-92F0-4281-84ED-27405651E3C8}" destId="{4C837798-F39A-49DC-8288-2B54790B7B6A}" srcOrd="1" destOrd="0" presId="urn:microsoft.com/office/officeart/2005/8/layout/venn1"/>
    <dgm:cxn modelId="{8EEB2EAA-24E1-4845-B992-AD5C460FD7C8}" type="presParOf" srcId="{D1637CC5-3643-47A6-9280-4035E93F3181}" destId="{5C10B84B-BE65-43EC-9E22-7CDD8DAF8D83}" srcOrd="0" destOrd="0" presId="urn:microsoft.com/office/officeart/2005/8/layout/venn1"/>
    <dgm:cxn modelId="{7922E963-4B42-4967-8E46-D55FC4593E89}" type="presParOf" srcId="{D1637CC5-3643-47A6-9280-4035E93F3181}" destId="{4C837798-F39A-49DC-8288-2B54790B7B6A}" srcOrd="1" destOrd="0" presId="urn:microsoft.com/office/officeart/2005/8/layout/venn1"/>
    <dgm:cxn modelId="{A2709568-7E74-4BEE-84B7-8B7D293C3AE0}" type="presParOf" srcId="{D1637CC5-3643-47A6-9280-4035E93F3181}" destId="{3ECCF2C6-7F12-46DA-A04E-D0D63FBF53E7}" srcOrd="2" destOrd="0" presId="urn:microsoft.com/office/officeart/2005/8/layout/venn1"/>
    <dgm:cxn modelId="{DFDD57F4-B63E-475E-BF63-E82A7D9DAE69}" type="presParOf" srcId="{D1637CC5-3643-47A6-9280-4035E93F3181}" destId="{9D9B50E9-4A0A-41C8-81BD-C2294A96177B}"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A7C2363-5E39-487F-B6AC-AC9EB585A27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A2C3A8D-3801-411B-852A-71099E2CFF54}">
      <dgm:prSet/>
      <dgm:spPr/>
      <dgm:t>
        <a:bodyPr/>
        <a:lstStyle/>
        <a:p>
          <a:pPr rtl="0"/>
          <a:r>
            <a:rPr lang="en-US" b="1" i="0" smtClean="0"/>
            <a:t>2. NEGLECT </a:t>
          </a:r>
          <a:endParaRPr lang="en-US"/>
        </a:p>
      </dgm:t>
    </dgm:pt>
    <dgm:pt modelId="{635E45C7-193B-49DE-9684-A393F266BCE1}" type="parTrans" cxnId="{8F80A578-0873-4582-8287-F8FBC6EED73D}">
      <dgm:prSet/>
      <dgm:spPr/>
      <dgm:t>
        <a:bodyPr/>
        <a:lstStyle/>
        <a:p>
          <a:endParaRPr lang="en-US"/>
        </a:p>
      </dgm:t>
    </dgm:pt>
    <dgm:pt modelId="{F1B356B0-322D-45B3-A462-C10BEE4CE104}" type="sibTrans" cxnId="{8F80A578-0873-4582-8287-F8FBC6EED73D}">
      <dgm:prSet/>
      <dgm:spPr/>
      <dgm:t>
        <a:bodyPr/>
        <a:lstStyle/>
        <a:p>
          <a:endParaRPr lang="en-US"/>
        </a:p>
      </dgm:t>
    </dgm:pt>
    <dgm:pt modelId="{7715CDD8-4260-46A9-A111-E7783813DCD3}">
      <dgm:prSet/>
      <dgm:spPr/>
      <dgm:t>
        <a:bodyPr/>
        <a:lstStyle/>
        <a:p>
          <a:pPr rtl="0"/>
          <a:r>
            <a:rPr lang="en-US" sz="2700" b="1" i="0" dirty="0" smtClean="0"/>
            <a:t>Severe Neglect </a:t>
          </a:r>
          <a:r>
            <a:rPr lang="en-US" sz="2700" b="0" i="0" dirty="0" smtClean="0"/>
            <a:t>– malnutrition or failure to thrive; OR </a:t>
          </a:r>
          <a:endParaRPr lang="en-US" sz="2700" dirty="0"/>
        </a:p>
      </dgm:t>
    </dgm:pt>
    <dgm:pt modelId="{164603BB-6343-4CFD-9B21-6DCDF5628096}" type="parTrans" cxnId="{F2D93CC1-26DE-4FE7-B091-523876155E4E}">
      <dgm:prSet/>
      <dgm:spPr/>
      <dgm:t>
        <a:bodyPr/>
        <a:lstStyle/>
        <a:p>
          <a:endParaRPr lang="en-US"/>
        </a:p>
      </dgm:t>
    </dgm:pt>
    <dgm:pt modelId="{683D5213-B738-47DE-82DD-EAB451951111}" type="sibTrans" cxnId="{F2D93CC1-26DE-4FE7-B091-523876155E4E}">
      <dgm:prSet/>
      <dgm:spPr/>
      <dgm:t>
        <a:bodyPr/>
        <a:lstStyle/>
        <a:p>
          <a:endParaRPr lang="en-US"/>
        </a:p>
      </dgm:t>
    </dgm:pt>
    <dgm:pt modelId="{4E897DD0-7FD1-4389-AB9E-7648768B9E81}">
      <dgm:prSet custT="1"/>
      <dgm:spPr/>
      <dgm:t>
        <a:bodyPr/>
        <a:lstStyle/>
        <a:p>
          <a:pPr rtl="0"/>
          <a:r>
            <a:rPr lang="en-US" sz="2700" b="1" i="0" dirty="0" smtClean="0"/>
            <a:t>General Neglect </a:t>
          </a:r>
          <a:r>
            <a:rPr lang="en-US" sz="2700" b="0" i="0" dirty="0" smtClean="0"/>
            <a:t>– failure to provide adequate food, clothing, shelter, medical care, or supervision; or</a:t>
          </a:r>
          <a:endParaRPr lang="en-US" sz="2000" dirty="0"/>
        </a:p>
      </dgm:t>
    </dgm:pt>
    <dgm:pt modelId="{6A1FE2BE-CFB3-4CB9-B265-197B500305FE}" type="parTrans" cxnId="{7DF572AF-3B6A-4C1A-B5A5-DDAD6D2D16DB}">
      <dgm:prSet/>
      <dgm:spPr/>
      <dgm:t>
        <a:bodyPr/>
        <a:lstStyle/>
        <a:p>
          <a:endParaRPr lang="en-US"/>
        </a:p>
      </dgm:t>
    </dgm:pt>
    <dgm:pt modelId="{9C25F19E-4662-48F1-904F-2627C1EE2C61}" type="sibTrans" cxnId="{7DF572AF-3B6A-4C1A-B5A5-DDAD6D2D16DB}">
      <dgm:prSet/>
      <dgm:spPr/>
      <dgm:t>
        <a:bodyPr/>
        <a:lstStyle/>
        <a:p>
          <a:endParaRPr lang="en-US"/>
        </a:p>
      </dgm:t>
    </dgm:pt>
    <dgm:pt modelId="{BEEE4518-39C5-4074-BCB3-BA03F2B2417E}">
      <dgm:prSet custT="1"/>
      <dgm:spPr/>
      <dgm:t>
        <a:bodyPr/>
        <a:lstStyle/>
        <a:p>
          <a:pPr rtl="0"/>
          <a:r>
            <a:rPr lang="en-US" sz="2700" b="1" i="0" dirty="0" smtClean="0"/>
            <a:t>Failure to protect </a:t>
          </a:r>
          <a:r>
            <a:rPr lang="en-US" sz="2700" b="0" i="0" dirty="0" smtClean="0"/>
            <a:t>child from harmful actions of others. </a:t>
          </a:r>
          <a:r>
            <a:rPr lang="en-US" sz="2000" b="0" i="0" dirty="0" smtClean="0"/>
            <a:t>(Penal Code § 11165.2.)</a:t>
          </a:r>
          <a:endParaRPr lang="en-US" sz="2000" dirty="0"/>
        </a:p>
      </dgm:t>
    </dgm:pt>
    <dgm:pt modelId="{792F7DAC-680A-4801-8B6C-4C19C6886A94}" type="parTrans" cxnId="{83228F0F-D32E-4841-95FE-0F0ECF608172}">
      <dgm:prSet/>
      <dgm:spPr/>
      <dgm:t>
        <a:bodyPr/>
        <a:lstStyle/>
        <a:p>
          <a:endParaRPr lang="en-US"/>
        </a:p>
      </dgm:t>
    </dgm:pt>
    <dgm:pt modelId="{CFA7AE3D-1CB1-4725-8EF3-D20DC7D58DA9}" type="sibTrans" cxnId="{83228F0F-D32E-4841-95FE-0F0ECF608172}">
      <dgm:prSet/>
      <dgm:spPr/>
      <dgm:t>
        <a:bodyPr/>
        <a:lstStyle/>
        <a:p>
          <a:endParaRPr lang="en-US"/>
        </a:p>
      </dgm:t>
    </dgm:pt>
    <dgm:pt modelId="{7D1A87B4-C831-4DA5-B2FA-96961A02FA90}" type="pres">
      <dgm:prSet presAssocID="{FA7C2363-5E39-487F-B6AC-AC9EB585A276}" presName="Name0" presStyleCnt="0">
        <dgm:presLayoutVars>
          <dgm:dir/>
          <dgm:animLvl val="lvl"/>
          <dgm:resizeHandles val="exact"/>
        </dgm:presLayoutVars>
      </dgm:prSet>
      <dgm:spPr/>
      <dgm:t>
        <a:bodyPr/>
        <a:lstStyle/>
        <a:p>
          <a:endParaRPr lang="en-US"/>
        </a:p>
      </dgm:t>
    </dgm:pt>
    <dgm:pt modelId="{91955778-8491-48EC-A918-59412F5102DC}" type="pres">
      <dgm:prSet presAssocID="{FA2C3A8D-3801-411B-852A-71099E2CFF54}" presName="linNode" presStyleCnt="0"/>
      <dgm:spPr/>
    </dgm:pt>
    <dgm:pt modelId="{CFA065DD-1B89-4CB4-88B8-F777F1234932}" type="pres">
      <dgm:prSet presAssocID="{FA2C3A8D-3801-411B-852A-71099E2CFF54}" presName="parentText" presStyleLbl="node1" presStyleIdx="0" presStyleCnt="1">
        <dgm:presLayoutVars>
          <dgm:chMax val="1"/>
          <dgm:bulletEnabled val="1"/>
        </dgm:presLayoutVars>
      </dgm:prSet>
      <dgm:spPr/>
      <dgm:t>
        <a:bodyPr/>
        <a:lstStyle/>
        <a:p>
          <a:endParaRPr lang="en-US"/>
        </a:p>
      </dgm:t>
    </dgm:pt>
    <dgm:pt modelId="{A027B972-9EE8-4E49-BD68-167FB27203A1}" type="pres">
      <dgm:prSet presAssocID="{FA2C3A8D-3801-411B-852A-71099E2CFF54}" presName="descendantText" presStyleLbl="alignAccFollowNode1" presStyleIdx="0" presStyleCnt="1">
        <dgm:presLayoutVars>
          <dgm:bulletEnabled val="1"/>
        </dgm:presLayoutVars>
      </dgm:prSet>
      <dgm:spPr/>
      <dgm:t>
        <a:bodyPr/>
        <a:lstStyle/>
        <a:p>
          <a:endParaRPr lang="en-US"/>
        </a:p>
      </dgm:t>
    </dgm:pt>
  </dgm:ptLst>
  <dgm:cxnLst>
    <dgm:cxn modelId="{46F705AB-C9E6-421C-9219-98A07C79131A}" type="presOf" srcId="{FA7C2363-5E39-487F-B6AC-AC9EB585A276}" destId="{7D1A87B4-C831-4DA5-B2FA-96961A02FA90}" srcOrd="0" destOrd="0" presId="urn:microsoft.com/office/officeart/2005/8/layout/vList5"/>
    <dgm:cxn modelId="{F2D93CC1-26DE-4FE7-B091-523876155E4E}" srcId="{FA2C3A8D-3801-411B-852A-71099E2CFF54}" destId="{7715CDD8-4260-46A9-A111-E7783813DCD3}" srcOrd="0" destOrd="0" parTransId="{164603BB-6343-4CFD-9B21-6DCDF5628096}" sibTransId="{683D5213-B738-47DE-82DD-EAB451951111}"/>
    <dgm:cxn modelId="{5A36B001-2DE5-46B7-8415-316F53477BFF}" type="presOf" srcId="{7715CDD8-4260-46A9-A111-E7783813DCD3}" destId="{A027B972-9EE8-4E49-BD68-167FB27203A1}" srcOrd="0" destOrd="0" presId="urn:microsoft.com/office/officeart/2005/8/layout/vList5"/>
    <dgm:cxn modelId="{1251D25F-646D-46F4-8B9A-FFBC063CB6F6}" type="presOf" srcId="{4E897DD0-7FD1-4389-AB9E-7648768B9E81}" destId="{A027B972-9EE8-4E49-BD68-167FB27203A1}" srcOrd="0" destOrd="1" presId="urn:microsoft.com/office/officeart/2005/8/layout/vList5"/>
    <dgm:cxn modelId="{1FAC4588-99CA-48C5-86B1-FBA060FC2E0D}" type="presOf" srcId="{FA2C3A8D-3801-411B-852A-71099E2CFF54}" destId="{CFA065DD-1B89-4CB4-88B8-F777F1234932}" srcOrd="0" destOrd="0" presId="urn:microsoft.com/office/officeart/2005/8/layout/vList5"/>
    <dgm:cxn modelId="{451101D6-C317-48CA-A14A-6619DE798C54}" type="presOf" srcId="{BEEE4518-39C5-4074-BCB3-BA03F2B2417E}" destId="{A027B972-9EE8-4E49-BD68-167FB27203A1}" srcOrd="0" destOrd="2" presId="urn:microsoft.com/office/officeart/2005/8/layout/vList5"/>
    <dgm:cxn modelId="{83228F0F-D32E-4841-95FE-0F0ECF608172}" srcId="{FA2C3A8D-3801-411B-852A-71099E2CFF54}" destId="{BEEE4518-39C5-4074-BCB3-BA03F2B2417E}" srcOrd="2" destOrd="0" parTransId="{792F7DAC-680A-4801-8B6C-4C19C6886A94}" sibTransId="{CFA7AE3D-1CB1-4725-8EF3-D20DC7D58DA9}"/>
    <dgm:cxn modelId="{8F80A578-0873-4582-8287-F8FBC6EED73D}" srcId="{FA7C2363-5E39-487F-B6AC-AC9EB585A276}" destId="{FA2C3A8D-3801-411B-852A-71099E2CFF54}" srcOrd="0" destOrd="0" parTransId="{635E45C7-193B-49DE-9684-A393F266BCE1}" sibTransId="{F1B356B0-322D-45B3-A462-C10BEE4CE104}"/>
    <dgm:cxn modelId="{7DF572AF-3B6A-4C1A-B5A5-DDAD6D2D16DB}" srcId="{FA2C3A8D-3801-411B-852A-71099E2CFF54}" destId="{4E897DD0-7FD1-4389-AB9E-7648768B9E81}" srcOrd="1" destOrd="0" parTransId="{6A1FE2BE-CFB3-4CB9-B265-197B500305FE}" sibTransId="{9C25F19E-4662-48F1-904F-2627C1EE2C61}"/>
    <dgm:cxn modelId="{80A1CBF0-73BF-4197-A059-02B101506A91}" type="presParOf" srcId="{7D1A87B4-C831-4DA5-B2FA-96961A02FA90}" destId="{91955778-8491-48EC-A918-59412F5102DC}" srcOrd="0" destOrd="0" presId="urn:microsoft.com/office/officeart/2005/8/layout/vList5"/>
    <dgm:cxn modelId="{11FD98C7-C4A8-4ED5-B9B2-5E98BA63DC4E}" type="presParOf" srcId="{91955778-8491-48EC-A918-59412F5102DC}" destId="{CFA065DD-1B89-4CB4-88B8-F777F1234932}" srcOrd="0" destOrd="0" presId="urn:microsoft.com/office/officeart/2005/8/layout/vList5"/>
    <dgm:cxn modelId="{E636B554-7581-462C-8678-FE960C850D94}" type="presParOf" srcId="{91955778-8491-48EC-A918-59412F5102DC}" destId="{A027B972-9EE8-4E49-BD68-167FB27203A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A1C2A1F-46BE-47B6-93BD-94768D2A6F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7548FEB-35EB-4F9D-8DAD-DD90430C91A9}">
      <dgm:prSet/>
      <dgm:spPr/>
      <dgm:t>
        <a:bodyPr/>
        <a:lstStyle/>
        <a:p>
          <a:pPr rtl="0"/>
          <a:r>
            <a:rPr lang="en-US" b="1" i="0" dirty="0" smtClean="0"/>
            <a:t>3. EMOTIONAL ABUSE  </a:t>
          </a:r>
          <a:endParaRPr lang="en-US" dirty="0"/>
        </a:p>
      </dgm:t>
    </dgm:pt>
    <dgm:pt modelId="{204FF199-F5D5-4EDC-BA2C-4AF4C5F2F3EC}" type="parTrans" cxnId="{43B2AFF1-0D8E-46CC-B65A-88EE35F65644}">
      <dgm:prSet/>
      <dgm:spPr/>
      <dgm:t>
        <a:bodyPr/>
        <a:lstStyle/>
        <a:p>
          <a:endParaRPr lang="en-US"/>
        </a:p>
      </dgm:t>
    </dgm:pt>
    <dgm:pt modelId="{37EB7072-744B-48E1-85E9-63668C0E8D74}" type="sibTrans" cxnId="{43B2AFF1-0D8E-46CC-B65A-88EE35F65644}">
      <dgm:prSet/>
      <dgm:spPr/>
      <dgm:t>
        <a:bodyPr/>
        <a:lstStyle/>
        <a:p>
          <a:endParaRPr lang="en-US"/>
        </a:p>
      </dgm:t>
    </dgm:pt>
    <dgm:pt modelId="{C9B3E0BD-DD9D-4570-8D54-9587AF5FF99E}">
      <dgm:prSet custT="1"/>
      <dgm:spPr/>
      <dgm:t>
        <a:bodyPr/>
        <a:lstStyle/>
        <a:p>
          <a:pPr rtl="0"/>
          <a:r>
            <a:rPr lang="en-US" sz="2900" b="0" i="0" dirty="0" smtClean="0"/>
            <a:t>Unjustifiable Mental Suffering </a:t>
          </a:r>
          <a:r>
            <a:rPr lang="en-US" sz="2000" b="0" i="0" dirty="0" smtClean="0"/>
            <a:t>(Penal Code § 11165.3.)</a:t>
          </a:r>
          <a:endParaRPr lang="en-US" sz="2000" dirty="0"/>
        </a:p>
      </dgm:t>
    </dgm:pt>
    <dgm:pt modelId="{2771D88C-BE48-4BE6-B745-8AE0BDE4B884}" type="parTrans" cxnId="{76A4F62D-FBE5-4629-A71C-C45ED8EA687A}">
      <dgm:prSet/>
      <dgm:spPr/>
      <dgm:t>
        <a:bodyPr/>
        <a:lstStyle/>
        <a:p>
          <a:endParaRPr lang="en-US"/>
        </a:p>
      </dgm:t>
    </dgm:pt>
    <dgm:pt modelId="{7D2ABA8D-6B03-474D-9E2F-455BB2943A2D}" type="sibTrans" cxnId="{76A4F62D-FBE5-4629-A71C-C45ED8EA687A}">
      <dgm:prSet/>
      <dgm:spPr/>
      <dgm:t>
        <a:bodyPr/>
        <a:lstStyle/>
        <a:p>
          <a:endParaRPr lang="en-US"/>
        </a:p>
      </dgm:t>
    </dgm:pt>
    <dgm:pt modelId="{7EBEB39A-96F9-4231-813E-7946A8E161DB}">
      <dgm:prSet/>
      <dgm:spPr/>
      <dgm:t>
        <a:bodyPr/>
        <a:lstStyle/>
        <a:p>
          <a:pPr rtl="0"/>
          <a:r>
            <a:rPr lang="en-US" sz="2900" b="0" i="0" dirty="0" smtClean="0"/>
            <a:t>Extreme </a:t>
          </a:r>
          <a:r>
            <a:rPr lang="en-US" sz="2900" b="1" i="0" dirty="0" smtClean="0"/>
            <a:t>emotional cruelty</a:t>
          </a:r>
          <a:endParaRPr lang="en-US" sz="2900" b="1" dirty="0"/>
        </a:p>
      </dgm:t>
    </dgm:pt>
    <dgm:pt modelId="{3349E25F-849C-4A5D-8C3D-7F4FC20454BB}" type="parTrans" cxnId="{136B6D92-08A7-416C-A03B-0D304CAB517C}">
      <dgm:prSet/>
      <dgm:spPr/>
      <dgm:t>
        <a:bodyPr/>
        <a:lstStyle/>
        <a:p>
          <a:endParaRPr lang="en-US"/>
        </a:p>
      </dgm:t>
    </dgm:pt>
    <dgm:pt modelId="{5D2731E2-9515-471F-B797-8085E4C49B12}" type="sibTrans" cxnId="{136B6D92-08A7-416C-A03B-0D304CAB517C}">
      <dgm:prSet/>
      <dgm:spPr/>
      <dgm:t>
        <a:bodyPr/>
        <a:lstStyle/>
        <a:p>
          <a:endParaRPr lang="en-US"/>
        </a:p>
      </dgm:t>
    </dgm:pt>
    <dgm:pt modelId="{A8B10BD6-B968-4801-A1E4-D76049641279}">
      <dgm:prSet/>
      <dgm:spPr/>
      <dgm:t>
        <a:bodyPr/>
        <a:lstStyle/>
        <a:p>
          <a:pPr rtl="0"/>
          <a:r>
            <a:rPr lang="en-US" sz="2900" b="0" i="0" dirty="0" smtClean="0"/>
            <a:t>Exposure to serious </a:t>
          </a:r>
          <a:r>
            <a:rPr lang="en-US" sz="2900" b="1" i="0" dirty="0" smtClean="0"/>
            <a:t>domestic violence</a:t>
          </a:r>
          <a:endParaRPr lang="en-US" sz="2900" b="1" dirty="0"/>
        </a:p>
      </dgm:t>
    </dgm:pt>
    <dgm:pt modelId="{CB34857B-C0AC-4D2D-8ABB-E06E6E6247AB}" type="parTrans" cxnId="{F84D7AE8-0697-438D-AD54-03A420E80504}">
      <dgm:prSet/>
      <dgm:spPr/>
      <dgm:t>
        <a:bodyPr/>
        <a:lstStyle/>
        <a:p>
          <a:endParaRPr lang="en-US"/>
        </a:p>
      </dgm:t>
    </dgm:pt>
    <dgm:pt modelId="{2228F075-1182-40CF-99C5-E92BB3C3DB6C}" type="sibTrans" cxnId="{F84D7AE8-0697-438D-AD54-03A420E80504}">
      <dgm:prSet/>
      <dgm:spPr/>
      <dgm:t>
        <a:bodyPr/>
        <a:lstStyle/>
        <a:p>
          <a:endParaRPr lang="en-US"/>
        </a:p>
      </dgm:t>
    </dgm:pt>
    <dgm:pt modelId="{8FDF0EBC-0571-4991-8A7B-D3B9EDA41D5F}" type="pres">
      <dgm:prSet presAssocID="{AA1C2A1F-46BE-47B6-93BD-94768D2A6FF0}" presName="Name0" presStyleCnt="0">
        <dgm:presLayoutVars>
          <dgm:dir/>
          <dgm:animLvl val="lvl"/>
          <dgm:resizeHandles val="exact"/>
        </dgm:presLayoutVars>
      </dgm:prSet>
      <dgm:spPr/>
      <dgm:t>
        <a:bodyPr/>
        <a:lstStyle/>
        <a:p>
          <a:endParaRPr lang="en-US"/>
        </a:p>
      </dgm:t>
    </dgm:pt>
    <dgm:pt modelId="{A79FC5C3-129A-42CE-91BD-8FC4549E186B}" type="pres">
      <dgm:prSet presAssocID="{D7548FEB-35EB-4F9D-8DAD-DD90430C91A9}" presName="linNode" presStyleCnt="0"/>
      <dgm:spPr/>
    </dgm:pt>
    <dgm:pt modelId="{D0340E13-8DFB-46F5-B5CF-A2211D90F324}" type="pres">
      <dgm:prSet presAssocID="{D7548FEB-35EB-4F9D-8DAD-DD90430C91A9}" presName="parentText" presStyleLbl="node1" presStyleIdx="0" presStyleCnt="1">
        <dgm:presLayoutVars>
          <dgm:chMax val="1"/>
          <dgm:bulletEnabled val="1"/>
        </dgm:presLayoutVars>
      </dgm:prSet>
      <dgm:spPr/>
      <dgm:t>
        <a:bodyPr/>
        <a:lstStyle/>
        <a:p>
          <a:endParaRPr lang="en-US"/>
        </a:p>
      </dgm:t>
    </dgm:pt>
    <dgm:pt modelId="{999B1241-42F0-479B-90D7-E8C3823590FA}" type="pres">
      <dgm:prSet presAssocID="{D7548FEB-35EB-4F9D-8DAD-DD90430C91A9}" presName="descendantText" presStyleLbl="alignAccFollowNode1" presStyleIdx="0" presStyleCnt="1">
        <dgm:presLayoutVars>
          <dgm:bulletEnabled val="1"/>
        </dgm:presLayoutVars>
      </dgm:prSet>
      <dgm:spPr/>
      <dgm:t>
        <a:bodyPr/>
        <a:lstStyle/>
        <a:p>
          <a:endParaRPr lang="en-US"/>
        </a:p>
      </dgm:t>
    </dgm:pt>
  </dgm:ptLst>
  <dgm:cxnLst>
    <dgm:cxn modelId="{FA7465F2-A592-4A7D-9F7D-92E6B5690D2C}" type="presOf" srcId="{C9B3E0BD-DD9D-4570-8D54-9587AF5FF99E}" destId="{999B1241-42F0-479B-90D7-E8C3823590FA}" srcOrd="0" destOrd="0" presId="urn:microsoft.com/office/officeart/2005/8/layout/vList5"/>
    <dgm:cxn modelId="{27EFF2D9-9EE0-411C-89DC-48BE0F2476E7}" type="presOf" srcId="{7EBEB39A-96F9-4231-813E-7946A8E161DB}" destId="{999B1241-42F0-479B-90D7-E8C3823590FA}" srcOrd="0" destOrd="1" presId="urn:microsoft.com/office/officeart/2005/8/layout/vList5"/>
    <dgm:cxn modelId="{F84D7AE8-0697-438D-AD54-03A420E80504}" srcId="{C9B3E0BD-DD9D-4570-8D54-9587AF5FF99E}" destId="{A8B10BD6-B968-4801-A1E4-D76049641279}" srcOrd="1" destOrd="0" parTransId="{CB34857B-C0AC-4D2D-8ABB-E06E6E6247AB}" sibTransId="{2228F075-1182-40CF-99C5-E92BB3C3DB6C}"/>
    <dgm:cxn modelId="{136B6D92-08A7-416C-A03B-0D304CAB517C}" srcId="{C9B3E0BD-DD9D-4570-8D54-9587AF5FF99E}" destId="{7EBEB39A-96F9-4231-813E-7946A8E161DB}" srcOrd="0" destOrd="0" parTransId="{3349E25F-849C-4A5D-8C3D-7F4FC20454BB}" sibTransId="{5D2731E2-9515-471F-B797-8085E4C49B12}"/>
    <dgm:cxn modelId="{E9B15CC4-C9E3-498A-BBCB-73927641D746}" type="presOf" srcId="{A8B10BD6-B968-4801-A1E4-D76049641279}" destId="{999B1241-42F0-479B-90D7-E8C3823590FA}" srcOrd="0" destOrd="2" presId="urn:microsoft.com/office/officeart/2005/8/layout/vList5"/>
    <dgm:cxn modelId="{76A4F62D-FBE5-4629-A71C-C45ED8EA687A}" srcId="{D7548FEB-35EB-4F9D-8DAD-DD90430C91A9}" destId="{C9B3E0BD-DD9D-4570-8D54-9587AF5FF99E}" srcOrd="0" destOrd="0" parTransId="{2771D88C-BE48-4BE6-B745-8AE0BDE4B884}" sibTransId="{7D2ABA8D-6B03-474D-9E2F-455BB2943A2D}"/>
    <dgm:cxn modelId="{83B4F685-D0AC-4750-B357-54D251E7E8C6}" type="presOf" srcId="{D7548FEB-35EB-4F9D-8DAD-DD90430C91A9}" destId="{D0340E13-8DFB-46F5-B5CF-A2211D90F324}" srcOrd="0" destOrd="0" presId="urn:microsoft.com/office/officeart/2005/8/layout/vList5"/>
    <dgm:cxn modelId="{43B2AFF1-0D8E-46CC-B65A-88EE35F65644}" srcId="{AA1C2A1F-46BE-47B6-93BD-94768D2A6FF0}" destId="{D7548FEB-35EB-4F9D-8DAD-DD90430C91A9}" srcOrd="0" destOrd="0" parTransId="{204FF199-F5D5-4EDC-BA2C-4AF4C5F2F3EC}" sibTransId="{37EB7072-744B-48E1-85E9-63668C0E8D74}"/>
    <dgm:cxn modelId="{0744209B-A87A-4820-B192-842AF0A31631}" type="presOf" srcId="{AA1C2A1F-46BE-47B6-93BD-94768D2A6FF0}" destId="{8FDF0EBC-0571-4991-8A7B-D3B9EDA41D5F}" srcOrd="0" destOrd="0" presId="urn:microsoft.com/office/officeart/2005/8/layout/vList5"/>
    <dgm:cxn modelId="{8C60BD7B-7A1D-4A95-BE2F-2CDA5D2EA1E2}" type="presParOf" srcId="{8FDF0EBC-0571-4991-8A7B-D3B9EDA41D5F}" destId="{A79FC5C3-129A-42CE-91BD-8FC4549E186B}" srcOrd="0" destOrd="0" presId="urn:microsoft.com/office/officeart/2005/8/layout/vList5"/>
    <dgm:cxn modelId="{21A87BEC-06F6-413E-A094-9252E9B8F4A5}" type="presParOf" srcId="{A79FC5C3-129A-42CE-91BD-8FC4549E186B}" destId="{D0340E13-8DFB-46F5-B5CF-A2211D90F324}" srcOrd="0" destOrd="0" presId="urn:microsoft.com/office/officeart/2005/8/layout/vList5"/>
    <dgm:cxn modelId="{76B192DE-F3A8-48D3-9E5A-12C24714F9E8}" type="presParOf" srcId="{A79FC5C3-129A-42CE-91BD-8FC4549E186B}" destId="{999B1241-42F0-479B-90D7-E8C3823590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F29D4BA-77A3-4ACB-BB82-8224C546B510}" type="doc">
      <dgm:prSet loTypeId="urn:microsoft.com/office/officeart/2005/8/layout/architecture" loCatId="relationship" qsTypeId="urn:microsoft.com/office/officeart/2005/8/quickstyle/simple1" qsCatId="simple" csTypeId="urn:microsoft.com/office/officeart/2005/8/colors/colorful3" csCatId="colorful" phldr="1"/>
      <dgm:spPr/>
      <dgm:t>
        <a:bodyPr/>
        <a:lstStyle/>
        <a:p>
          <a:endParaRPr lang="en-US"/>
        </a:p>
      </dgm:t>
    </dgm:pt>
    <dgm:pt modelId="{F60C49B7-5F45-4385-8926-67D3AC9E89DD}">
      <dgm:prSet/>
      <dgm:spPr/>
      <dgm:t>
        <a:bodyPr/>
        <a:lstStyle/>
        <a:p>
          <a:pPr rtl="0"/>
          <a:r>
            <a:rPr lang="en-US" b="0" i="0" dirty="0" smtClean="0">
              <a:solidFill>
                <a:schemeClr val="bg1"/>
              </a:solidFill>
            </a:rPr>
            <a:t>Substance abuse</a:t>
          </a:r>
          <a:endParaRPr lang="en-US" dirty="0">
            <a:solidFill>
              <a:schemeClr val="bg1"/>
            </a:solidFill>
          </a:endParaRPr>
        </a:p>
      </dgm:t>
    </dgm:pt>
    <dgm:pt modelId="{2B45B611-1EFB-404C-8EA9-595541326BA0}" type="parTrans" cxnId="{E33D9F54-6B88-4E21-A9E0-7D5D4FBE17EC}">
      <dgm:prSet/>
      <dgm:spPr/>
      <dgm:t>
        <a:bodyPr/>
        <a:lstStyle/>
        <a:p>
          <a:endParaRPr lang="en-US"/>
        </a:p>
      </dgm:t>
    </dgm:pt>
    <dgm:pt modelId="{2A0551D4-E885-4314-B649-A2CCF6475D99}" type="sibTrans" cxnId="{E33D9F54-6B88-4E21-A9E0-7D5D4FBE17EC}">
      <dgm:prSet/>
      <dgm:spPr/>
      <dgm:t>
        <a:bodyPr/>
        <a:lstStyle/>
        <a:p>
          <a:endParaRPr lang="en-US"/>
        </a:p>
      </dgm:t>
    </dgm:pt>
    <dgm:pt modelId="{37EAC2BF-25C7-482C-9F99-3B4FDF010D9D}">
      <dgm:prSet/>
      <dgm:spPr/>
      <dgm:t>
        <a:bodyPr/>
        <a:lstStyle/>
        <a:p>
          <a:pPr rtl="0"/>
          <a:r>
            <a:rPr lang="en-US" b="0" i="0" dirty="0" smtClean="0">
              <a:solidFill>
                <a:schemeClr val="bg1"/>
              </a:solidFill>
            </a:rPr>
            <a:t>Mental illness</a:t>
          </a:r>
          <a:endParaRPr lang="en-US" dirty="0">
            <a:solidFill>
              <a:schemeClr val="bg1"/>
            </a:solidFill>
          </a:endParaRPr>
        </a:p>
      </dgm:t>
    </dgm:pt>
    <dgm:pt modelId="{E5E4D880-2403-480B-AC12-614BB96FBB39}" type="parTrans" cxnId="{A67571A4-AC90-42D6-8D7E-33C182F15C61}">
      <dgm:prSet/>
      <dgm:spPr/>
      <dgm:t>
        <a:bodyPr/>
        <a:lstStyle/>
        <a:p>
          <a:endParaRPr lang="en-US"/>
        </a:p>
      </dgm:t>
    </dgm:pt>
    <dgm:pt modelId="{54024463-F49F-4DDA-B0E7-185B8804B856}" type="sibTrans" cxnId="{A67571A4-AC90-42D6-8D7E-33C182F15C61}">
      <dgm:prSet/>
      <dgm:spPr/>
      <dgm:t>
        <a:bodyPr/>
        <a:lstStyle/>
        <a:p>
          <a:endParaRPr lang="en-US"/>
        </a:p>
      </dgm:t>
    </dgm:pt>
    <dgm:pt modelId="{F21A8E4C-2F31-4848-85D8-500F97566B6C}">
      <dgm:prSet/>
      <dgm:spPr/>
      <dgm:t>
        <a:bodyPr/>
        <a:lstStyle/>
        <a:p>
          <a:pPr rtl="0"/>
          <a:r>
            <a:rPr lang="en-US" b="0" i="0" dirty="0" smtClean="0">
              <a:solidFill>
                <a:schemeClr val="bg1"/>
              </a:solidFill>
            </a:rPr>
            <a:t>Trauma history</a:t>
          </a:r>
          <a:endParaRPr lang="en-US" dirty="0">
            <a:solidFill>
              <a:schemeClr val="bg1"/>
            </a:solidFill>
          </a:endParaRPr>
        </a:p>
      </dgm:t>
    </dgm:pt>
    <dgm:pt modelId="{B4C48CE3-D02D-496F-A871-966B21A7161C}" type="parTrans" cxnId="{C578A3C0-6651-491C-8C1F-3C5DF4B2FE6D}">
      <dgm:prSet/>
      <dgm:spPr/>
      <dgm:t>
        <a:bodyPr/>
        <a:lstStyle/>
        <a:p>
          <a:endParaRPr lang="en-US"/>
        </a:p>
      </dgm:t>
    </dgm:pt>
    <dgm:pt modelId="{9A3D9070-A8D3-4B8D-8427-1BB0D8A2AA0F}" type="sibTrans" cxnId="{C578A3C0-6651-491C-8C1F-3C5DF4B2FE6D}">
      <dgm:prSet/>
      <dgm:spPr/>
      <dgm:t>
        <a:bodyPr/>
        <a:lstStyle/>
        <a:p>
          <a:endParaRPr lang="en-US"/>
        </a:p>
      </dgm:t>
    </dgm:pt>
    <dgm:pt modelId="{F6DB090D-C93F-482D-B73A-572F61DBBBD4}">
      <dgm:prSet/>
      <dgm:spPr/>
      <dgm:t>
        <a:bodyPr/>
        <a:lstStyle/>
        <a:p>
          <a:pPr rtl="0"/>
          <a:r>
            <a:rPr lang="en-US" b="0" i="0" dirty="0" smtClean="0">
              <a:solidFill>
                <a:schemeClr val="bg1"/>
              </a:solidFill>
            </a:rPr>
            <a:t>Domestic violence</a:t>
          </a:r>
        </a:p>
      </dgm:t>
    </dgm:pt>
    <dgm:pt modelId="{680EF22D-B3C3-4319-B3F6-79F9541D8099}" type="parTrans" cxnId="{0E4418D4-1250-4960-8526-4EBAA3517DAF}">
      <dgm:prSet/>
      <dgm:spPr/>
      <dgm:t>
        <a:bodyPr/>
        <a:lstStyle/>
        <a:p>
          <a:endParaRPr lang="en-US"/>
        </a:p>
      </dgm:t>
    </dgm:pt>
    <dgm:pt modelId="{85EB9B6D-3A93-4ECE-9726-D746F3122C9A}" type="sibTrans" cxnId="{0E4418D4-1250-4960-8526-4EBAA3517DAF}">
      <dgm:prSet/>
      <dgm:spPr/>
      <dgm:t>
        <a:bodyPr/>
        <a:lstStyle/>
        <a:p>
          <a:endParaRPr lang="en-US"/>
        </a:p>
      </dgm:t>
    </dgm:pt>
    <dgm:pt modelId="{EAA2BC4A-439E-4285-A7B9-0848F952F2CA}" type="pres">
      <dgm:prSet presAssocID="{0F29D4BA-77A3-4ACB-BB82-8224C546B510}" presName="Name0" presStyleCnt="0">
        <dgm:presLayoutVars>
          <dgm:chPref val="1"/>
          <dgm:dir/>
          <dgm:animOne val="branch"/>
          <dgm:animLvl val="lvl"/>
          <dgm:resizeHandles/>
        </dgm:presLayoutVars>
      </dgm:prSet>
      <dgm:spPr/>
      <dgm:t>
        <a:bodyPr/>
        <a:lstStyle/>
        <a:p>
          <a:endParaRPr lang="en-US"/>
        </a:p>
      </dgm:t>
    </dgm:pt>
    <dgm:pt modelId="{A6F7A25F-EBB5-487D-BFD7-3B487C5D33B0}" type="pres">
      <dgm:prSet presAssocID="{F60C49B7-5F45-4385-8926-67D3AC9E89DD}" presName="vertOne" presStyleCnt="0"/>
      <dgm:spPr/>
    </dgm:pt>
    <dgm:pt modelId="{4B470BD0-E434-4717-A638-96CC59B67C96}" type="pres">
      <dgm:prSet presAssocID="{F60C49B7-5F45-4385-8926-67D3AC9E89DD}" presName="txOne" presStyleLbl="node0" presStyleIdx="0" presStyleCnt="4">
        <dgm:presLayoutVars>
          <dgm:chPref val="3"/>
        </dgm:presLayoutVars>
      </dgm:prSet>
      <dgm:spPr/>
      <dgm:t>
        <a:bodyPr/>
        <a:lstStyle/>
        <a:p>
          <a:endParaRPr lang="en-US"/>
        </a:p>
      </dgm:t>
    </dgm:pt>
    <dgm:pt modelId="{20549F4A-B8D2-4FC4-94A8-A650D5214DA7}" type="pres">
      <dgm:prSet presAssocID="{F60C49B7-5F45-4385-8926-67D3AC9E89DD}" presName="horzOne" presStyleCnt="0"/>
      <dgm:spPr/>
    </dgm:pt>
    <dgm:pt modelId="{897237F8-0506-4FBE-B718-1E06C9B320FD}" type="pres">
      <dgm:prSet presAssocID="{2A0551D4-E885-4314-B649-A2CCF6475D99}" presName="sibSpaceOne" presStyleCnt="0"/>
      <dgm:spPr/>
    </dgm:pt>
    <dgm:pt modelId="{8D06F531-B2D6-4D1B-8D79-CCE42E776732}" type="pres">
      <dgm:prSet presAssocID="{37EAC2BF-25C7-482C-9F99-3B4FDF010D9D}" presName="vertOne" presStyleCnt="0"/>
      <dgm:spPr/>
    </dgm:pt>
    <dgm:pt modelId="{34AC9B17-2CF6-4826-B14A-F48CFC3EF5FC}" type="pres">
      <dgm:prSet presAssocID="{37EAC2BF-25C7-482C-9F99-3B4FDF010D9D}" presName="txOne" presStyleLbl="node0" presStyleIdx="1" presStyleCnt="4" custLinFactNeighborX="2063" custLinFactNeighborY="220">
        <dgm:presLayoutVars>
          <dgm:chPref val="3"/>
        </dgm:presLayoutVars>
      </dgm:prSet>
      <dgm:spPr/>
      <dgm:t>
        <a:bodyPr/>
        <a:lstStyle/>
        <a:p>
          <a:endParaRPr lang="en-US"/>
        </a:p>
      </dgm:t>
    </dgm:pt>
    <dgm:pt modelId="{1F54ADA0-ADF9-4A70-B285-9FEA7C46A999}" type="pres">
      <dgm:prSet presAssocID="{37EAC2BF-25C7-482C-9F99-3B4FDF010D9D}" presName="horzOne" presStyleCnt="0"/>
      <dgm:spPr/>
    </dgm:pt>
    <dgm:pt modelId="{F548A68C-9612-42E5-ABD4-32792187DC8D}" type="pres">
      <dgm:prSet presAssocID="{54024463-F49F-4DDA-B0E7-185B8804B856}" presName="sibSpaceOne" presStyleCnt="0"/>
      <dgm:spPr/>
    </dgm:pt>
    <dgm:pt modelId="{C2DB1F6C-71AA-4623-8A4A-67C324AA0E9A}" type="pres">
      <dgm:prSet presAssocID="{F21A8E4C-2F31-4848-85D8-500F97566B6C}" presName="vertOne" presStyleCnt="0"/>
      <dgm:spPr/>
    </dgm:pt>
    <dgm:pt modelId="{A33D61A4-69B3-41C0-9CC0-905203E5BE45}" type="pres">
      <dgm:prSet presAssocID="{F21A8E4C-2F31-4848-85D8-500F97566B6C}" presName="txOne" presStyleLbl="node0" presStyleIdx="2" presStyleCnt="4">
        <dgm:presLayoutVars>
          <dgm:chPref val="3"/>
        </dgm:presLayoutVars>
      </dgm:prSet>
      <dgm:spPr/>
      <dgm:t>
        <a:bodyPr/>
        <a:lstStyle/>
        <a:p>
          <a:endParaRPr lang="en-US"/>
        </a:p>
      </dgm:t>
    </dgm:pt>
    <dgm:pt modelId="{0A177984-8B3F-4FF1-A362-0DDF963D9C9D}" type="pres">
      <dgm:prSet presAssocID="{F21A8E4C-2F31-4848-85D8-500F97566B6C}" presName="horzOne" presStyleCnt="0"/>
      <dgm:spPr/>
    </dgm:pt>
    <dgm:pt modelId="{E9187BB4-9239-434A-B5BB-8744FC24E29A}" type="pres">
      <dgm:prSet presAssocID="{9A3D9070-A8D3-4B8D-8427-1BB0D8A2AA0F}" presName="sibSpaceOne" presStyleCnt="0"/>
      <dgm:spPr/>
    </dgm:pt>
    <dgm:pt modelId="{A0591C15-16C5-45F4-AE53-040A11DA3F1F}" type="pres">
      <dgm:prSet presAssocID="{F6DB090D-C93F-482D-B73A-572F61DBBBD4}" presName="vertOne" presStyleCnt="0"/>
      <dgm:spPr/>
    </dgm:pt>
    <dgm:pt modelId="{A46EDA31-1D0C-4158-BDC5-8FE0F6F13291}" type="pres">
      <dgm:prSet presAssocID="{F6DB090D-C93F-482D-B73A-572F61DBBBD4}" presName="txOne" presStyleLbl="node0" presStyleIdx="3" presStyleCnt="4" custLinFactNeighborX="152" custLinFactNeighborY="411">
        <dgm:presLayoutVars>
          <dgm:chPref val="3"/>
        </dgm:presLayoutVars>
      </dgm:prSet>
      <dgm:spPr/>
      <dgm:t>
        <a:bodyPr/>
        <a:lstStyle/>
        <a:p>
          <a:endParaRPr lang="en-US"/>
        </a:p>
      </dgm:t>
    </dgm:pt>
    <dgm:pt modelId="{18E9B4DA-F9E9-4102-8BC2-2BEB21758154}" type="pres">
      <dgm:prSet presAssocID="{F6DB090D-C93F-482D-B73A-572F61DBBBD4}" presName="horzOne" presStyleCnt="0"/>
      <dgm:spPr/>
    </dgm:pt>
  </dgm:ptLst>
  <dgm:cxnLst>
    <dgm:cxn modelId="{E33D9F54-6B88-4E21-A9E0-7D5D4FBE17EC}" srcId="{0F29D4BA-77A3-4ACB-BB82-8224C546B510}" destId="{F60C49B7-5F45-4385-8926-67D3AC9E89DD}" srcOrd="0" destOrd="0" parTransId="{2B45B611-1EFB-404C-8EA9-595541326BA0}" sibTransId="{2A0551D4-E885-4314-B649-A2CCF6475D99}"/>
    <dgm:cxn modelId="{8D06D776-37D8-4696-86A9-5719172DBDC3}" type="presOf" srcId="{0F29D4BA-77A3-4ACB-BB82-8224C546B510}" destId="{EAA2BC4A-439E-4285-A7B9-0848F952F2CA}" srcOrd="0" destOrd="0" presId="urn:microsoft.com/office/officeart/2005/8/layout/architecture"/>
    <dgm:cxn modelId="{83E46502-6678-4E9E-8BE5-485E2CBC540C}" type="presOf" srcId="{37EAC2BF-25C7-482C-9F99-3B4FDF010D9D}" destId="{34AC9B17-2CF6-4826-B14A-F48CFC3EF5FC}" srcOrd="0" destOrd="0" presId="urn:microsoft.com/office/officeart/2005/8/layout/architecture"/>
    <dgm:cxn modelId="{519CDA29-9203-4F68-82B5-D01DE6D35FE7}" type="presOf" srcId="{F60C49B7-5F45-4385-8926-67D3AC9E89DD}" destId="{4B470BD0-E434-4717-A638-96CC59B67C96}" srcOrd="0" destOrd="0" presId="urn:microsoft.com/office/officeart/2005/8/layout/architecture"/>
    <dgm:cxn modelId="{C578A3C0-6651-491C-8C1F-3C5DF4B2FE6D}" srcId="{0F29D4BA-77A3-4ACB-BB82-8224C546B510}" destId="{F21A8E4C-2F31-4848-85D8-500F97566B6C}" srcOrd="2" destOrd="0" parTransId="{B4C48CE3-D02D-496F-A871-966B21A7161C}" sibTransId="{9A3D9070-A8D3-4B8D-8427-1BB0D8A2AA0F}"/>
    <dgm:cxn modelId="{149A9248-EF12-41CB-8DD2-3E48FA20700C}" type="presOf" srcId="{F6DB090D-C93F-482D-B73A-572F61DBBBD4}" destId="{A46EDA31-1D0C-4158-BDC5-8FE0F6F13291}" srcOrd="0" destOrd="0" presId="urn:microsoft.com/office/officeart/2005/8/layout/architecture"/>
    <dgm:cxn modelId="{0E4418D4-1250-4960-8526-4EBAA3517DAF}" srcId="{0F29D4BA-77A3-4ACB-BB82-8224C546B510}" destId="{F6DB090D-C93F-482D-B73A-572F61DBBBD4}" srcOrd="3" destOrd="0" parTransId="{680EF22D-B3C3-4319-B3F6-79F9541D8099}" sibTransId="{85EB9B6D-3A93-4ECE-9726-D746F3122C9A}"/>
    <dgm:cxn modelId="{A67571A4-AC90-42D6-8D7E-33C182F15C61}" srcId="{0F29D4BA-77A3-4ACB-BB82-8224C546B510}" destId="{37EAC2BF-25C7-482C-9F99-3B4FDF010D9D}" srcOrd="1" destOrd="0" parTransId="{E5E4D880-2403-480B-AC12-614BB96FBB39}" sibTransId="{54024463-F49F-4DDA-B0E7-185B8804B856}"/>
    <dgm:cxn modelId="{6428A05B-A840-41D7-96A9-3CD728B6ADD8}" type="presOf" srcId="{F21A8E4C-2F31-4848-85D8-500F97566B6C}" destId="{A33D61A4-69B3-41C0-9CC0-905203E5BE45}" srcOrd="0" destOrd="0" presId="urn:microsoft.com/office/officeart/2005/8/layout/architecture"/>
    <dgm:cxn modelId="{5A39266B-F84A-420B-ADC0-F02DE6040575}" type="presParOf" srcId="{EAA2BC4A-439E-4285-A7B9-0848F952F2CA}" destId="{A6F7A25F-EBB5-487D-BFD7-3B487C5D33B0}" srcOrd="0" destOrd="0" presId="urn:microsoft.com/office/officeart/2005/8/layout/architecture"/>
    <dgm:cxn modelId="{9A3E36BB-933C-4036-8085-BE3E81D82D27}" type="presParOf" srcId="{A6F7A25F-EBB5-487D-BFD7-3B487C5D33B0}" destId="{4B470BD0-E434-4717-A638-96CC59B67C96}" srcOrd="0" destOrd="0" presId="urn:microsoft.com/office/officeart/2005/8/layout/architecture"/>
    <dgm:cxn modelId="{116FAC45-128C-4ED5-B7CC-A578B860F4E5}" type="presParOf" srcId="{A6F7A25F-EBB5-487D-BFD7-3B487C5D33B0}" destId="{20549F4A-B8D2-4FC4-94A8-A650D5214DA7}" srcOrd="1" destOrd="0" presId="urn:microsoft.com/office/officeart/2005/8/layout/architecture"/>
    <dgm:cxn modelId="{E7298F99-1CEA-4528-BEBE-EDC3C38AEFB4}" type="presParOf" srcId="{EAA2BC4A-439E-4285-A7B9-0848F952F2CA}" destId="{897237F8-0506-4FBE-B718-1E06C9B320FD}" srcOrd="1" destOrd="0" presId="urn:microsoft.com/office/officeart/2005/8/layout/architecture"/>
    <dgm:cxn modelId="{C657AD3C-DD98-4CF5-8487-7DD84D9BFF98}" type="presParOf" srcId="{EAA2BC4A-439E-4285-A7B9-0848F952F2CA}" destId="{8D06F531-B2D6-4D1B-8D79-CCE42E776732}" srcOrd="2" destOrd="0" presId="urn:microsoft.com/office/officeart/2005/8/layout/architecture"/>
    <dgm:cxn modelId="{064E0D14-5CC7-478C-AEEA-09E3DEEFEC59}" type="presParOf" srcId="{8D06F531-B2D6-4D1B-8D79-CCE42E776732}" destId="{34AC9B17-2CF6-4826-B14A-F48CFC3EF5FC}" srcOrd="0" destOrd="0" presId="urn:microsoft.com/office/officeart/2005/8/layout/architecture"/>
    <dgm:cxn modelId="{B971263D-7662-411B-9841-D4E0D6EB166E}" type="presParOf" srcId="{8D06F531-B2D6-4D1B-8D79-CCE42E776732}" destId="{1F54ADA0-ADF9-4A70-B285-9FEA7C46A999}" srcOrd="1" destOrd="0" presId="urn:microsoft.com/office/officeart/2005/8/layout/architecture"/>
    <dgm:cxn modelId="{61852242-732B-4E81-A996-4E845483CEE3}" type="presParOf" srcId="{EAA2BC4A-439E-4285-A7B9-0848F952F2CA}" destId="{F548A68C-9612-42E5-ABD4-32792187DC8D}" srcOrd="3" destOrd="0" presId="urn:microsoft.com/office/officeart/2005/8/layout/architecture"/>
    <dgm:cxn modelId="{0A0AF59A-B532-40AD-AE1E-F99B5A8E997E}" type="presParOf" srcId="{EAA2BC4A-439E-4285-A7B9-0848F952F2CA}" destId="{C2DB1F6C-71AA-4623-8A4A-67C324AA0E9A}" srcOrd="4" destOrd="0" presId="urn:microsoft.com/office/officeart/2005/8/layout/architecture"/>
    <dgm:cxn modelId="{115BC3E8-B30D-4919-80DD-A43A2058E1CA}" type="presParOf" srcId="{C2DB1F6C-71AA-4623-8A4A-67C324AA0E9A}" destId="{A33D61A4-69B3-41C0-9CC0-905203E5BE45}" srcOrd="0" destOrd="0" presId="urn:microsoft.com/office/officeart/2005/8/layout/architecture"/>
    <dgm:cxn modelId="{46861955-BEB5-449D-9355-34174702B8E9}" type="presParOf" srcId="{C2DB1F6C-71AA-4623-8A4A-67C324AA0E9A}" destId="{0A177984-8B3F-4FF1-A362-0DDF963D9C9D}" srcOrd="1" destOrd="0" presId="urn:microsoft.com/office/officeart/2005/8/layout/architecture"/>
    <dgm:cxn modelId="{91D6CEAB-632D-4A69-82BC-BA7E004F5684}" type="presParOf" srcId="{EAA2BC4A-439E-4285-A7B9-0848F952F2CA}" destId="{E9187BB4-9239-434A-B5BB-8744FC24E29A}" srcOrd="5" destOrd="0" presId="urn:microsoft.com/office/officeart/2005/8/layout/architecture"/>
    <dgm:cxn modelId="{24D618BB-6D18-480F-A639-505ACF85E46C}" type="presParOf" srcId="{EAA2BC4A-439E-4285-A7B9-0848F952F2CA}" destId="{A0591C15-16C5-45F4-AE53-040A11DA3F1F}" srcOrd="6" destOrd="0" presId="urn:microsoft.com/office/officeart/2005/8/layout/architecture"/>
    <dgm:cxn modelId="{314F7DA4-C812-4358-B472-37C34E0479A8}" type="presParOf" srcId="{A0591C15-16C5-45F4-AE53-040A11DA3F1F}" destId="{A46EDA31-1D0C-4158-BDC5-8FE0F6F13291}" srcOrd="0" destOrd="0" presId="urn:microsoft.com/office/officeart/2005/8/layout/architecture"/>
    <dgm:cxn modelId="{331E55CA-CA00-436F-A23A-19E1C2FFE831}" type="presParOf" srcId="{A0591C15-16C5-45F4-AE53-040A11DA3F1F}" destId="{18E9B4DA-F9E9-4102-8BC2-2BEB21758154}"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A589B03-0AB6-4401-B500-911BB1FB45D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09BCB36-EBC1-4333-BB4A-1CCFB71706DA}">
      <dgm:prSet/>
      <dgm:spPr/>
      <dgm:t>
        <a:bodyPr/>
        <a:lstStyle/>
        <a:p>
          <a:pPr rtl="0"/>
          <a:r>
            <a:rPr lang="en-US" b="1" i="0" dirty="0" smtClean="0"/>
            <a:t>4. SEXUAL ABUSE</a:t>
          </a:r>
          <a:endParaRPr lang="en-US" dirty="0"/>
        </a:p>
      </dgm:t>
    </dgm:pt>
    <dgm:pt modelId="{37119AD2-F771-4DB5-8CBD-8709F10A11C4}" type="parTrans" cxnId="{9BD444A3-249C-4E0F-9192-1093988CE6FD}">
      <dgm:prSet/>
      <dgm:spPr/>
      <dgm:t>
        <a:bodyPr/>
        <a:lstStyle/>
        <a:p>
          <a:endParaRPr lang="en-US"/>
        </a:p>
      </dgm:t>
    </dgm:pt>
    <dgm:pt modelId="{BE753906-46FE-4D8D-8A12-80E13449FC5D}" type="sibTrans" cxnId="{9BD444A3-249C-4E0F-9192-1093988CE6FD}">
      <dgm:prSet/>
      <dgm:spPr/>
      <dgm:t>
        <a:bodyPr/>
        <a:lstStyle/>
        <a:p>
          <a:endParaRPr lang="en-US"/>
        </a:p>
      </dgm:t>
    </dgm:pt>
    <dgm:pt modelId="{585D2E1E-E78E-4883-AD56-AA3397E6908F}">
      <dgm:prSet/>
      <dgm:spPr/>
      <dgm:t>
        <a:bodyPr/>
        <a:lstStyle/>
        <a:p>
          <a:pPr rtl="0"/>
          <a:r>
            <a:rPr lang="en-US" sz="3000" b="0" i="0" dirty="0" smtClean="0"/>
            <a:t>SEXUAL ASSAULT – any sexual touching</a:t>
          </a:r>
          <a:endParaRPr lang="en-US" sz="3000" dirty="0"/>
        </a:p>
      </dgm:t>
    </dgm:pt>
    <dgm:pt modelId="{B5F78AC5-672F-4290-9838-30E838FCDFAE}" type="parTrans" cxnId="{92F0625D-D813-4292-9832-508DC4C64DF3}">
      <dgm:prSet/>
      <dgm:spPr/>
      <dgm:t>
        <a:bodyPr/>
        <a:lstStyle/>
        <a:p>
          <a:endParaRPr lang="en-US"/>
        </a:p>
      </dgm:t>
    </dgm:pt>
    <dgm:pt modelId="{D5FA42F9-F87C-4540-8036-17A5A9A78DCF}" type="sibTrans" cxnId="{92F0625D-D813-4292-9832-508DC4C64DF3}">
      <dgm:prSet/>
      <dgm:spPr/>
      <dgm:t>
        <a:bodyPr/>
        <a:lstStyle/>
        <a:p>
          <a:endParaRPr lang="en-US"/>
        </a:p>
      </dgm:t>
    </dgm:pt>
    <dgm:pt modelId="{F360732C-7A6D-4B35-95E0-157128479153}">
      <dgm:prSet custT="1"/>
      <dgm:spPr/>
      <dgm:t>
        <a:bodyPr/>
        <a:lstStyle/>
        <a:p>
          <a:pPr rtl="0"/>
          <a:r>
            <a:rPr lang="en-US" sz="3000" b="0" i="0" dirty="0" smtClean="0"/>
            <a:t>SEXUAL EXPLOINTATION – child pornography, sexual slavery, commercially sexually exploited children </a:t>
          </a:r>
          <a:r>
            <a:rPr lang="en-US" sz="2000" b="0" i="0" dirty="0" smtClean="0"/>
            <a:t>(Penal Code § 11165.1.)</a:t>
          </a:r>
          <a:endParaRPr lang="en-US" sz="2000" dirty="0"/>
        </a:p>
      </dgm:t>
    </dgm:pt>
    <dgm:pt modelId="{97C20022-4DA0-4C06-BE74-80D5FEF0B4FA}" type="parTrans" cxnId="{90845366-593C-4C01-ABDB-0E1515720166}">
      <dgm:prSet/>
      <dgm:spPr/>
      <dgm:t>
        <a:bodyPr/>
        <a:lstStyle/>
        <a:p>
          <a:endParaRPr lang="en-US"/>
        </a:p>
      </dgm:t>
    </dgm:pt>
    <dgm:pt modelId="{9FC60CC1-78BF-42B4-994F-A7DB65D03C6D}" type="sibTrans" cxnId="{90845366-593C-4C01-ABDB-0E1515720166}">
      <dgm:prSet/>
      <dgm:spPr/>
      <dgm:t>
        <a:bodyPr/>
        <a:lstStyle/>
        <a:p>
          <a:endParaRPr lang="en-US"/>
        </a:p>
      </dgm:t>
    </dgm:pt>
    <dgm:pt modelId="{2A81734F-BA07-468E-98D5-7A6DC13AE9F5}" type="pres">
      <dgm:prSet presAssocID="{7A589B03-0AB6-4401-B500-911BB1FB45DA}" presName="Name0" presStyleCnt="0">
        <dgm:presLayoutVars>
          <dgm:dir/>
          <dgm:animLvl val="lvl"/>
          <dgm:resizeHandles val="exact"/>
        </dgm:presLayoutVars>
      </dgm:prSet>
      <dgm:spPr/>
      <dgm:t>
        <a:bodyPr/>
        <a:lstStyle/>
        <a:p>
          <a:endParaRPr lang="en-US"/>
        </a:p>
      </dgm:t>
    </dgm:pt>
    <dgm:pt modelId="{D3863237-537A-4817-86E1-9EE04306160F}" type="pres">
      <dgm:prSet presAssocID="{109BCB36-EBC1-4333-BB4A-1CCFB71706DA}" presName="linNode" presStyleCnt="0"/>
      <dgm:spPr/>
    </dgm:pt>
    <dgm:pt modelId="{4AD0B0D1-4AD4-467B-876B-8EC771643EAA}" type="pres">
      <dgm:prSet presAssocID="{109BCB36-EBC1-4333-BB4A-1CCFB71706DA}" presName="parentText" presStyleLbl="node1" presStyleIdx="0" presStyleCnt="1">
        <dgm:presLayoutVars>
          <dgm:chMax val="1"/>
          <dgm:bulletEnabled val="1"/>
        </dgm:presLayoutVars>
      </dgm:prSet>
      <dgm:spPr/>
      <dgm:t>
        <a:bodyPr/>
        <a:lstStyle/>
        <a:p>
          <a:endParaRPr lang="en-US"/>
        </a:p>
      </dgm:t>
    </dgm:pt>
    <dgm:pt modelId="{AD176B35-E62E-4375-A1C4-A6E14948414E}" type="pres">
      <dgm:prSet presAssocID="{109BCB36-EBC1-4333-BB4A-1CCFB71706DA}" presName="descendantText" presStyleLbl="alignAccFollowNode1" presStyleIdx="0" presStyleCnt="1">
        <dgm:presLayoutVars>
          <dgm:bulletEnabled val="1"/>
        </dgm:presLayoutVars>
      </dgm:prSet>
      <dgm:spPr/>
      <dgm:t>
        <a:bodyPr/>
        <a:lstStyle/>
        <a:p>
          <a:endParaRPr lang="en-US"/>
        </a:p>
      </dgm:t>
    </dgm:pt>
  </dgm:ptLst>
  <dgm:cxnLst>
    <dgm:cxn modelId="{FBF32F2A-C0F3-40B2-8602-2976DEC1181F}" type="presOf" srcId="{F360732C-7A6D-4B35-95E0-157128479153}" destId="{AD176B35-E62E-4375-A1C4-A6E14948414E}" srcOrd="0" destOrd="1" presId="urn:microsoft.com/office/officeart/2005/8/layout/vList5"/>
    <dgm:cxn modelId="{90845366-593C-4C01-ABDB-0E1515720166}" srcId="{109BCB36-EBC1-4333-BB4A-1CCFB71706DA}" destId="{F360732C-7A6D-4B35-95E0-157128479153}" srcOrd="1" destOrd="0" parTransId="{97C20022-4DA0-4C06-BE74-80D5FEF0B4FA}" sibTransId="{9FC60CC1-78BF-42B4-994F-A7DB65D03C6D}"/>
    <dgm:cxn modelId="{B0EA1788-481D-47B1-8CFF-C492371A169E}" type="presOf" srcId="{585D2E1E-E78E-4883-AD56-AA3397E6908F}" destId="{AD176B35-E62E-4375-A1C4-A6E14948414E}" srcOrd="0" destOrd="0" presId="urn:microsoft.com/office/officeart/2005/8/layout/vList5"/>
    <dgm:cxn modelId="{92F0625D-D813-4292-9832-508DC4C64DF3}" srcId="{109BCB36-EBC1-4333-BB4A-1CCFB71706DA}" destId="{585D2E1E-E78E-4883-AD56-AA3397E6908F}" srcOrd="0" destOrd="0" parTransId="{B5F78AC5-672F-4290-9838-30E838FCDFAE}" sibTransId="{D5FA42F9-F87C-4540-8036-17A5A9A78DCF}"/>
    <dgm:cxn modelId="{4EFE89C2-DCB0-46A2-BC78-3E93DDD8A3DE}" type="presOf" srcId="{7A589B03-0AB6-4401-B500-911BB1FB45DA}" destId="{2A81734F-BA07-468E-98D5-7A6DC13AE9F5}" srcOrd="0" destOrd="0" presId="urn:microsoft.com/office/officeart/2005/8/layout/vList5"/>
    <dgm:cxn modelId="{3804274F-735F-4E5F-AF49-3B9AD3BA4E9C}" type="presOf" srcId="{109BCB36-EBC1-4333-BB4A-1CCFB71706DA}" destId="{4AD0B0D1-4AD4-467B-876B-8EC771643EAA}" srcOrd="0" destOrd="0" presId="urn:microsoft.com/office/officeart/2005/8/layout/vList5"/>
    <dgm:cxn modelId="{9BD444A3-249C-4E0F-9192-1093988CE6FD}" srcId="{7A589B03-0AB6-4401-B500-911BB1FB45DA}" destId="{109BCB36-EBC1-4333-BB4A-1CCFB71706DA}" srcOrd="0" destOrd="0" parTransId="{37119AD2-F771-4DB5-8CBD-8709F10A11C4}" sibTransId="{BE753906-46FE-4D8D-8A12-80E13449FC5D}"/>
    <dgm:cxn modelId="{85E1B893-D769-4D7D-B629-D17D6869F339}" type="presParOf" srcId="{2A81734F-BA07-468E-98D5-7A6DC13AE9F5}" destId="{D3863237-537A-4817-86E1-9EE04306160F}" srcOrd="0" destOrd="0" presId="urn:microsoft.com/office/officeart/2005/8/layout/vList5"/>
    <dgm:cxn modelId="{9DF4DE0E-A1C4-4B8D-85D1-517F4AFDB078}" type="presParOf" srcId="{D3863237-537A-4817-86E1-9EE04306160F}" destId="{4AD0B0D1-4AD4-467B-876B-8EC771643EAA}" srcOrd="0" destOrd="0" presId="urn:microsoft.com/office/officeart/2005/8/layout/vList5"/>
    <dgm:cxn modelId="{0944F040-DD5B-4751-9033-FAF2CB28FDB4}" type="presParOf" srcId="{D3863237-537A-4817-86E1-9EE04306160F}" destId="{AD176B35-E62E-4375-A1C4-A6E14948414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D9DFD3A-EAD5-4292-8E79-6C5622AF9CAB}" type="doc">
      <dgm:prSet loTypeId="urn:microsoft.com/office/officeart/2005/8/layout/cycle2" loCatId="cycle" qsTypeId="urn:microsoft.com/office/officeart/2005/8/quickstyle/simple1" qsCatId="simple" csTypeId="urn:microsoft.com/office/officeart/2005/8/colors/colorful2" csCatId="colorful"/>
      <dgm:spPr/>
      <dgm:t>
        <a:bodyPr/>
        <a:lstStyle/>
        <a:p>
          <a:endParaRPr lang="en-US"/>
        </a:p>
      </dgm:t>
    </dgm:pt>
    <dgm:pt modelId="{56847AFB-47B0-437C-B8B5-E1A97CB67BB4}">
      <dgm:prSet/>
      <dgm:spPr/>
      <dgm:t>
        <a:bodyPr/>
        <a:lstStyle/>
        <a:p>
          <a:pPr rtl="0"/>
          <a:r>
            <a:rPr lang="en-US" b="0" i="0" dirty="0" smtClean="0">
              <a:solidFill>
                <a:schemeClr val="bg1"/>
              </a:solidFill>
            </a:rPr>
            <a:t>It is a </a:t>
          </a:r>
          <a:r>
            <a:rPr lang="en-US" b="1" i="0" dirty="0" smtClean="0">
              <a:solidFill>
                <a:schemeClr val="bg1"/>
              </a:solidFill>
            </a:rPr>
            <a:t>crime</a:t>
          </a:r>
          <a:r>
            <a:rPr lang="en-US" b="0" i="0" dirty="0" smtClean="0">
              <a:solidFill>
                <a:schemeClr val="bg1"/>
              </a:solidFill>
            </a:rPr>
            <a:t> for a person in a supervisor or manager position to </a:t>
          </a:r>
          <a:r>
            <a:rPr lang="en-US" b="1" i="0" dirty="0" smtClean="0">
              <a:solidFill>
                <a:schemeClr val="bg1"/>
              </a:solidFill>
            </a:rPr>
            <a:t>impede or inhibit </a:t>
          </a:r>
          <a:r>
            <a:rPr lang="en-US" b="0" i="0" dirty="0" smtClean="0">
              <a:solidFill>
                <a:schemeClr val="bg1"/>
              </a:solidFill>
            </a:rPr>
            <a:t>a mandated reporter from making a report of suspected child abuse. (Penal Code § 11166.01(b).)</a:t>
          </a:r>
          <a:endParaRPr lang="en-US" dirty="0">
            <a:solidFill>
              <a:schemeClr val="bg1"/>
            </a:solidFill>
          </a:endParaRPr>
        </a:p>
      </dgm:t>
    </dgm:pt>
    <dgm:pt modelId="{B9DAE4AD-F0C6-48C6-AF6B-8DE953D96392}" type="parTrans" cxnId="{BFC289AB-7812-4F10-AD55-6736FBB7102F}">
      <dgm:prSet/>
      <dgm:spPr/>
      <dgm:t>
        <a:bodyPr/>
        <a:lstStyle/>
        <a:p>
          <a:endParaRPr lang="en-US"/>
        </a:p>
      </dgm:t>
    </dgm:pt>
    <dgm:pt modelId="{515876DE-B750-47BE-9013-419252B526AE}" type="sibTrans" cxnId="{BFC289AB-7812-4F10-AD55-6736FBB7102F}">
      <dgm:prSet/>
      <dgm:spPr/>
      <dgm:t>
        <a:bodyPr/>
        <a:lstStyle/>
        <a:p>
          <a:endParaRPr lang="en-US"/>
        </a:p>
      </dgm:t>
    </dgm:pt>
    <dgm:pt modelId="{CA8451CB-0A73-48E6-B585-DAF2C3B9C959}">
      <dgm:prSet/>
      <dgm:spPr/>
      <dgm:t>
        <a:bodyPr/>
        <a:lstStyle/>
        <a:p>
          <a:pPr rtl="0"/>
          <a:r>
            <a:rPr lang="en-US" b="0" i="0" dirty="0" smtClean="0">
              <a:solidFill>
                <a:schemeClr val="bg1"/>
              </a:solidFill>
            </a:rPr>
            <a:t>This means that administrators must not say or do anything to dissuade a mandated reporter from making a report of suspected abuse or neglect.</a:t>
          </a:r>
          <a:endParaRPr lang="en-US" dirty="0">
            <a:solidFill>
              <a:schemeClr val="bg1"/>
            </a:solidFill>
          </a:endParaRPr>
        </a:p>
      </dgm:t>
    </dgm:pt>
    <dgm:pt modelId="{738B3288-BA7C-4E73-806E-E4452F999763}" type="parTrans" cxnId="{81D8B412-8721-413F-B4B0-93658A91F6F8}">
      <dgm:prSet/>
      <dgm:spPr/>
      <dgm:t>
        <a:bodyPr/>
        <a:lstStyle/>
        <a:p>
          <a:endParaRPr lang="en-US"/>
        </a:p>
      </dgm:t>
    </dgm:pt>
    <dgm:pt modelId="{814EBE84-C592-4AD7-AF2B-E946A3C900C5}" type="sibTrans" cxnId="{81D8B412-8721-413F-B4B0-93658A91F6F8}">
      <dgm:prSet/>
      <dgm:spPr/>
      <dgm:t>
        <a:bodyPr/>
        <a:lstStyle/>
        <a:p>
          <a:endParaRPr lang="en-US"/>
        </a:p>
      </dgm:t>
    </dgm:pt>
    <dgm:pt modelId="{1938D80C-3CDA-432A-AEF5-3465FC78B61B}" type="pres">
      <dgm:prSet presAssocID="{BD9DFD3A-EAD5-4292-8E79-6C5622AF9CAB}" presName="cycle" presStyleCnt="0">
        <dgm:presLayoutVars>
          <dgm:dir/>
          <dgm:resizeHandles val="exact"/>
        </dgm:presLayoutVars>
      </dgm:prSet>
      <dgm:spPr/>
      <dgm:t>
        <a:bodyPr/>
        <a:lstStyle/>
        <a:p>
          <a:endParaRPr lang="en-US"/>
        </a:p>
      </dgm:t>
    </dgm:pt>
    <dgm:pt modelId="{EE3BE63A-CF5B-48BA-BF87-E65A3605B33A}" type="pres">
      <dgm:prSet presAssocID="{56847AFB-47B0-437C-B8B5-E1A97CB67BB4}" presName="node" presStyleLbl="node1" presStyleIdx="0" presStyleCnt="2">
        <dgm:presLayoutVars>
          <dgm:bulletEnabled val="1"/>
        </dgm:presLayoutVars>
      </dgm:prSet>
      <dgm:spPr/>
      <dgm:t>
        <a:bodyPr/>
        <a:lstStyle/>
        <a:p>
          <a:endParaRPr lang="en-US"/>
        </a:p>
      </dgm:t>
    </dgm:pt>
    <dgm:pt modelId="{39A65BDF-2C37-4B00-B44B-A1CDB51E0B33}" type="pres">
      <dgm:prSet presAssocID="{515876DE-B750-47BE-9013-419252B526AE}" presName="sibTrans" presStyleLbl="sibTrans2D1" presStyleIdx="0" presStyleCnt="2"/>
      <dgm:spPr/>
      <dgm:t>
        <a:bodyPr/>
        <a:lstStyle/>
        <a:p>
          <a:endParaRPr lang="en-US"/>
        </a:p>
      </dgm:t>
    </dgm:pt>
    <dgm:pt modelId="{27E50BDC-4F16-4D25-8C98-6B811A616A76}" type="pres">
      <dgm:prSet presAssocID="{515876DE-B750-47BE-9013-419252B526AE}" presName="connectorText" presStyleLbl="sibTrans2D1" presStyleIdx="0" presStyleCnt="2"/>
      <dgm:spPr/>
      <dgm:t>
        <a:bodyPr/>
        <a:lstStyle/>
        <a:p>
          <a:endParaRPr lang="en-US"/>
        </a:p>
      </dgm:t>
    </dgm:pt>
    <dgm:pt modelId="{7C19CDAB-AA01-48B3-83E5-5932D9A6C15E}" type="pres">
      <dgm:prSet presAssocID="{CA8451CB-0A73-48E6-B585-DAF2C3B9C959}" presName="node" presStyleLbl="node1" presStyleIdx="1" presStyleCnt="2">
        <dgm:presLayoutVars>
          <dgm:bulletEnabled val="1"/>
        </dgm:presLayoutVars>
      </dgm:prSet>
      <dgm:spPr/>
      <dgm:t>
        <a:bodyPr/>
        <a:lstStyle/>
        <a:p>
          <a:endParaRPr lang="en-US"/>
        </a:p>
      </dgm:t>
    </dgm:pt>
    <dgm:pt modelId="{1297E17C-4505-4A2D-B04F-4E360175F280}" type="pres">
      <dgm:prSet presAssocID="{814EBE84-C592-4AD7-AF2B-E946A3C900C5}" presName="sibTrans" presStyleLbl="sibTrans2D1" presStyleIdx="1" presStyleCnt="2"/>
      <dgm:spPr/>
      <dgm:t>
        <a:bodyPr/>
        <a:lstStyle/>
        <a:p>
          <a:endParaRPr lang="en-US"/>
        </a:p>
      </dgm:t>
    </dgm:pt>
    <dgm:pt modelId="{A8D9CEE7-4E66-430E-9B55-43D13F935CB7}" type="pres">
      <dgm:prSet presAssocID="{814EBE84-C592-4AD7-AF2B-E946A3C900C5}" presName="connectorText" presStyleLbl="sibTrans2D1" presStyleIdx="1" presStyleCnt="2"/>
      <dgm:spPr/>
      <dgm:t>
        <a:bodyPr/>
        <a:lstStyle/>
        <a:p>
          <a:endParaRPr lang="en-US"/>
        </a:p>
      </dgm:t>
    </dgm:pt>
  </dgm:ptLst>
  <dgm:cxnLst>
    <dgm:cxn modelId="{7A117AD7-779B-4DE3-AE1B-A3F3466B535D}" type="presOf" srcId="{515876DE-B750-47BE-9013-419252B526AE}" destId="{39A65BDF-2C37-4B00-B44B-A1CDB51E0B33}" srcOrd="0" destOrd="0" presId="urn:microsoft.com/office/officeart/2005/8/layout/cycle2"/>
    <dgm:cxn modelId="{BFC289AB-7812-4F10-AD55-6736FBB7102F}" srcId="{BD9DFD3A-EAD5-4292-8E79-6C5622AF9CAB}" destId="{56847AFB-47B0-437C-B8B5-E1A97CB67BB4}" srcOrd="0" destOrd="0" parTransId="{B9DAE4AD-F0C6-48C6-AF6B-8DE953D96392}" sibTransId="{515876DE-B750-47BE-9013-419252B526AE}"/>
    <dgm:cxn modelId="{CAF3BDB6-9639-4C08-934B-146755D4BA57}" type="presOf" srcId="{814EBE84-C592-4AD7-AF2B-E946A3C900C5}" destId="{1297E17C-4505-4A2D-B04F-4E360175F280}" srcOrd="0" destOrd="0" presId="urn:microsoft.com/office/officeart/2005/8/layout/cycle2"/>
    <dgm:cxn modelId="{5A18A541-9160-49AB-8ED5-C9A489F18AB8}" type="presOf" srcId="{515876DE-B750-47BE-9013-419252B526AE}" destId="{27E50BDC-4F16-4D25-8C98-6B811A616A76}" srcOrd="1" destOrd="0" presId="urn:microsoft.com/office/officeart/2005/8/layout/cycle2"/>
    <dgm:cxn modelId="{F8B0458A-8F74-46B1-B1CA-0441EF1586C7}" type="presOf" srcId="{BD9DFD3A-EAD5-4292-8E79-6C5622AF9CAB}" destId="{1938D80C-3CDA-432A-AEF5-3465FC78B61B}" srcOrd="0" destOrd="0" presId="urn:microsoft.com/office/officeart/2005/8/layout/cycle2"/>
    <dgm:cxn modelId="{71F952D4-46FE-4C82-AA41-2B7F19866AD5}" type="presOf" srcId="{814EBE84-C592-4AD7-AF2B-E946A3C900C5}" destId="{A8D9CEE7-4E66-430E-9B55-43D13F935CB7}" srcOrd="1" destOrd="0" presId="urn:microsoft.com/office/officeart/2005/8/layout/cycle2"/>
    <dgm:cxn modelId="{81D8B412-8721-413F-B4B0-93658A91F6F8}" srcId="{BD9DFD3A-EAD5-4292-8E79-6C5622AF9CAB}" destId="{CA8451CB-0A73-48E6-B585-DAF2C3B9C959}" srcOrd="1" destOrd="0" parTransId="{738B3288-BA7C-4E73-806E-E4452F999763}" sibTransId="{814EBE84-C592-4AD7-AF2B-E946A3C900C5}"/>
    <dgm:cxn modelId="{5A9DDC9F-8330-41B2-8CC3-C4F488C1209B}" type="presOf" srcId="{CA8451CB-0A73-48E6-B585-DAF2C3B9C959}" destId="{7C19CDAB-AA01-48B3-83E5-5932D9A6C15E}" srcOrd="0" destOrd="0" presId="urn:microsoft.com/office/officeart/2005/8/layout/cycle2"/>
    <dgm:cxn modelId="{D49EBCE7-BB20-4D41-B0E5-0FD4FEBF8585}" type="presOf" srcId="{56847AFB-47B0-437C-B8B5-E1A97CB67BB4}" destId="{EE3BE63A-CF5B-48BA-BF87-E65A3605B33A}" srcOrd="0" destOrd="0" presId="urn:microsoft.com/office/officeart/2005/8/layout/cycle2"/>
    <dgm:cxn modelId="{680A0EC5-6531-4FDF-95E1-6753973A766A}" type="presParOf" srcId="{1938D80C-3CDA-432A-AEF5-3465FC78B61B}" destId="{EE3BE63A-CF5B-48BA-BF87-E65A3605B33A}" srcOrd="0" destOrd="0" presId="urn:microsoft.com/office/officeart/2005/8/layout/cycle2"/>
    <dgm:cxn modelId="{F0FF575B-2C8C-40BF-BEB2-5F4539B64195}" type="presParOf" srcId="{1938D80C-3CDA-432A-AEF5-3465FC78B61B}" destId="{39A65BDF-2C37-4B00-B44B-A1CDB51E0B33}" srcOrd="1" destOrd="0" presId="urn:microsoft.com/office/officeart/2005/8/layout/cycle2"/>
    <dgm:cxn modelId="{E2FD32C0-FBCE-4766-BD2C-84A35E992FC0}" type="presParOf" srcId="{39A65BDF-2C37-4B00-B44B-A1CDB51E0B33}" destId="{27E50BDC-4F16-4D25-8C98-6B811A616A76}" srcOrd="0" destOrd="0" presId="urn:microsoft.com/office/officeart/2005/8/layout/cycle2"/>
    <dgm:cxn modelId="{A6BB8662-BD64-4370-9FC5-5CBE733FC47D}" type="presParOf" srcId="{1938D80C-3CDA-432A-AEF5-3465FC78B61B}" destId="{7C19CDAB-AA01-48B3-83E5-5932D9A6C15E}" srcOrd="2" destOrd="0" presId="urn:microsoft.com/office/officeart/2005/8/layout/cycle2"/>
    <dgm:cxn modelId="{B7EA89DA-AFC1-4A73-9847-8534B8C94B90}" type="presParOf" srcId="{1938D80C-3CDA-432A-AEF5-3465FC78B61B}" destId="{1297E17C-4505-4A2D-B04F-4E360175F280}" srcOrd="3" destOrd="0" presId="urn:microsoft.com/office/officeart/2005/8/layout/cycle2"/>
    <dgm:cxn modelId="{32B7976A-3205-44CE-B5BB-2EFC8F664492}" type="presParOf" srcId="{1297E17C-4505-4A2D-B04F-4E360175F280}" destId="{A8D9CEE7-4E66-430E-9B55-43D13F935CB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5016B67-0D0A-4E28-80E2-943B70032AD2}" type="doc">
      <dgm:prSet loTypeId="urn:microsoft.com/office/officeart/2005/8/layout/target3" loCatId="relationship" qsTypeId="urn:microsoft.com/office/officeart/2005/8/quickstyle/simple1" qsCatId="simple" csTypeId="urn:microsoft.com/office/officeart/2005/8/colors/accent2_1" csCatId="accent2" phldr="1"/>
      <dgm:spPr/>
      <dgm:t>
        <a:bodyPr/>
        <a:lstStyle/>
        <a:p>
          <a:endParaRPr lang="en-US"/>
        </a:p>
      </dgm:t>
    </dgm:pt>
    <dgm:pt modelId="{3619FC8F-8AFB-412F-B8D6-A56EAAD43406}">
      <dgm:prSet custT="1"/>
      <dgm:spPr/>
      <dgm:t>
        <a:bodyPr/>
        <a:lstStyle/>
        <a:p>
          <a:pPr rtl="0"/>
          <a:r>
            <a:rPr lang="en-US" sz="3200" b="0" i="0" dirty="0" smtClean="0"/>
            <a:t>The child abuse reporting law </a:t>
          </a:r>
          <a:r>
            <a:rPr lang="en-US" sz="3200" b="1" i="0" dirty="0" smtClean="0"/>
            <a:t>overrides</a:t>
          </a:r>
          <a:r>
            <a:rPr lang="en-US" sz="3200" b="0" i="0" dirty="0" smtClean="0"/>
            <a:t> any contrary church policy or procedure.</a:t>
          </a:r>
          <a:endParaRPr lang="en-US" sz="3200" dirty="0"/>
        </a:p>
      </dgm:t>
    </dgm:pt>
    <dgm:pt modelId="{8A51123D-ADBC-4D05-89CD-FDB269D6B283}" type="parTrans" cxnId="{4ACFF0BF-3F22-443C-ACF0-D8B19581F718}">
      <dgm:prSet/>
      <dgm:spPr/>
      <dgm:t>
        <a:bodyPr/>
        <a:lstStyle/>
        <a:p>
          <a:endParaRPr lang="en-US"/>
        </a:p>
      </dgm:t>
    </dgm:pt>
    <dgm:pt modelId="{09CFA2F8-CC3A-48EC-98A1-D8573AF3889C}" type="sibTrans" cxnId="{4ACFF0BF-3F22-443C-ACF0-D8B19581F718}">
      <dgm:prSet/>
      <dgm:spPr/>
      <dgm:t>
        <a:bodyPr/>
        <a:lstStyle/>
        <a:p>
          <a:endParaRPr lang="en-US"/>
        </a:p>
      </dgm:t>
    </dgm:pt>
    <dgm:pt modelId="{9E6427F2-89C2-4057-AE0F-D3776A444E88}">
      <dgm:prSet/>
      <dgm:spPr/>
      <dgm:t>
        <a:bodyPr/>
        <a:lstStyle/>
        <a:p>
          <a:pPr rtl="0"/>
          <a:r>
            <a:rPr lang="en-US" b="0" i="0" dirty="0" smtClean="0"/>
            <a:t>This means if the suspected abuser is a church employee or volunteer or member, the church’s duty to promptly report suspected child abuse to the civil authorities must be followed before the church conducts any internal investigation required by church personnel policies.</a:t>
          </a:r>
          <a:endParaRPr lang="en-US" dirty="0"/>
        </a:p>
      </dgm:t>
    </dgm:pt>
    <dgm:pt modelId="{CA9B37FA-623C-4961-8B69-49614E7F798F}" type="parTrans" cxnId="{9FC55C0B-FB58-49D9-8CC7-E357CFC76AD8}">
      <dgm:prSet/>
      <dgm:spPr/>
      <dgm:t>
        <a:bodyPr/>
        <a:lstStyle/>
        <a:p>
          <a:endParaRPr lang="en-US"/>
        </a:p>
      </dgm:t>
    </dgm:pt>
    <dgm:pt modelId="{D8AA3CE9-F34C-4856-A413-F3F660876C6E}" type="sibTrans" cxnId="{9FC55C0B-FB58-49D9-8CC7-E357CFC76AD8}">
      <dgm:prSet/>
      <dgm:spPr/>
      <dgm:t>
        <a:bodyPr/>
        <a:lstStyle/>
        <a:p>
          <a:endParaRPr lang="en-US"/>
        </a:p>
      </dgm:t>
    </dgm:pt>
    <dgm:pt modelId="{0B099D85-2936-4B56-A529-2D8D8DA8E437}" type="pres">
      <dgm:prSet presAssocID="{55016B67-0D0A-4E28-80E2-943B70032AD2}" presName="Name0" presStyleCnt="0">
        <dgm:presLayoutVars>
          <dgm:chMax val="7"/>
          <dgm:dir/>
          <dgm:animLvl val="lvl"/>
          <dgm:resizeHandles val="exact"/>
        </dgm:presLayoutVars>
      </dgm:prSet>
      <dgm:spPr/>
      <dgm:t>
        <a:bodyPr/>
        <a:lstStyle/>
        <a:p>
          <a:endParaRPr lang="en-US"/>
        </a:p>
      </dgm:t>
    </dgm:pt>
    <dgm:pt modelId="{E92DD6D7-29B0-48C1-8AF5-B92F1B96D0F4}" type="pres">
      <dgm:prSet presAssocID="{3619FC8F-8AFB-412F-B8D6-A56EAAD43406}" presName="circle1" presStyleLbl="node1" presStyleIdx="0" presStyleCnt="2"/>
      <dgm:spPr/>
    </dgm:pt>
    <dgm:pt modelId="{DB3CF6CC-1DEE-41F2-856C-70807468402A}" type="pres">
      <dgm:prSet presAssocID="{3619FC8F-8AFB-412F-B8D6-A56EAAD43406}" presName="space" presStyleCnt="0"/>
      <dgm:spPr/>
    </dgm:pt>
    <dgm:pt modelId="{121AC2B9-866F-4E9C-8514-55FECC451581}" type="pres">
      <dgm:prSet presAssocID="{3619FC8F-8AFB-412F-B8D6-A56EAAD43406}" presName="rect1" presStyleLbl="alignAcc1" presStyleIdx="0" presStyleCnt="2"/>
      <dgm:spPr/>
      <dgm:t>
        <a:bodyPr/>
        <a:lstStyle/>
        <a:p>
          <a:endParaRPr lang="en-US"/>
        </a:p>
      </dgm:t>
    </dgm:pt>
    <dgm:pt modelId="{B894BFF1-1318-41E7-BE13-9C98E064CF31}" type="pres">
      <dgm:prSet presAssocID="{9E6427F2-89C2-4057-AE0F-D3776A444E88}" presName="vertSpace2" presStyleLbl="node1" presStyleIdx="0" presStyleCnt="2"/>
      <dgm:spPr/>
    </dgm:pt>
    <dgm:pt modelId="{F321AD64-EA2B-4EDF-919E-FF081C8BC8AA}" type="pres">
      <dgm:prSet presAssocID="{9E6427F2-89C2-4057-AE0F-D3776A444E88}" presName="circle2" presStyleLbl="node1" presStyleIdx="1" presStyleCnt="2"/>
      <dgm:spPr/>
    </dgm:pt>
    <dgm:pt modelId="{934E6EA7-A209-441E-A3F0-F97923260E08}" type="pres">
      <dgm:prSet presAssocID="{9E6427F2-89C2-4057-AE0F-D3776A444E88}" presName="rect2" presStyleLbl="alignAcc1" presStyleIdx="1" presStyleCnt="2"/>
      <dgm:spPr/>
      <dgm:t>
        <a:bodyPr/>
        <a:lstStyle/>
        <a:p>
          <a:endParaRPr lang="en-US"/>
        </a:p>
      </dgm:t>
    </dgm:pt>
    <dgm:pt modelId="{B1B566C4-1E4B-4B33-BDC4-3A7F48ED2165}" type="pres">
      <dgm:prSet presAssocID="{3619FC8F-8AFB-412F-B8D6-A56EAAD43406}" presName="rect1ParTxNoCh" presStyleLbl="alignAcc1" presStyleIdx="1" presStyleCnt="2">
        <dgm:presLayoutVars>
          <dgm:chMax val="1"/>
          <dgm:bulletEnabled val="1"/>
        </dgm:presLayoutVars>
      </dgm:prSet>
      <dgm:spPr/>
      <dgm:t>
        <a:bodyPr/>
        <a:lstStyle/>
        <a:p>
          <a:endParaRPr lang="en-US"/>
        </a:p>
      </dgm:t>
    </dgm:pt>
    <dgm:pt modelId="{9CB67980-F95D-4B0E-A47E-5A6B4E1E7387}" type="pres">
      <dgm:prSet presAssocID="{9E6427F2-89C2-4057-AE0F-D3776A444E88}" presName="rect2ParTxNoCh" presStyleLbl="alignAcc1" presStyleIdx="1" presStyleCnt="2">
        <dgm:presLayoutVars>
          <dgm:chMax val="1"/>
          <dgm:bulletEnabled val="1"/>
        </dgm:presLayoutVars>
      </dgm:prSet>
      <dgm:spPr/>
      <dgm:t>
        <a:bodyPr/>
        <a:lstStyle/>
        <a:p>
          <a:endParaRPr lang="en-US"/>
        </a:p>
      </dgm:t>
    </dgm:pt>
  </dgm:ptLst>
  <dgm:cxnLst>
    <dgm:cxn modelId="{9FC55C0B-FB58-49D9-8CC7-E357CFC76AD8}" srcId="{55016B67-0D0A-4E28-80E2-943B70032AD2}" destId="{9E6427F2-89C2-4057-AE0F-D3776A444E88}" srcOrd="1" destOrd="0" parTransId="{CA9B37FA-623C-4961-8B69-49614E7F798F}" sibTransId="{D8AA3CE9-F34C-4856-A413-F3F660876C6E}"/>
    <dgm:cxn modelId="{6971EC1B-AC58-40C3-9A67-1FC3B964B8FD}" type="presOf" srcId="{9E6427F2-89C2-4057-AE0F-D3776A444E88}" destId="{9CB67980-F95D-4B0E-A47E-5A6B4E1E7387}" srcOrd="1" destOrd="0" presId="urn:microsoft.com/office/officeart/2005/8/layout/target3"/>
    <dgm:cxn modelId="{986F85C5-2A43-476D-AB18-0ADE0888C523}" type="presOf" srcId="{9E6427F2-89C2-4057-AE0F-D3776A444E88}" destId="{934E6EA7-A209-441E-A3F0-F97923260E08}" srcOrd="0" destOrd="0" presId="urn:microsoft.com/office/officeart/2005/8/layout/target3"/>
    <dgm:cxn modelId="{4ACFF0BF-3F22-443C-ACF0-D8B19581F718}" srcId="{55016B67-0D0A-4E28-80E2-943B70032AD2}" destId="{3619FC8F-8AFB-412F-B8D6-A56EAAD43406}" srcOrd="0" destOrd="0" parTransId="{8A51123D-ADBC-4D05-89CD-FDB269D6B283}" sibTransId="{09CFA2F8-CC3A-48EC-98A1-D8573AF3889C}"/>
    <dgm:cxn modelId="{2FDCE0F1-A6E8-4051-99E1-77E8478D4153}" type="presOf" srcId="{55016B67-0D0A-4E28-80E2-943B70032AD2}" destId="{0B099D85-2936-4B56-A529-2D8D8DA8E437}" srcOrd="0" destOrd="0" presId="urn:microsoft.com/office/officeart/2005/8/layout/target3"/>
    <dgm:cxn modelId="{24356C8E-2C88-48B9-8E5C-1EDDCFDD01D4}" type="presOf" srcId="{3619FC8F-8AFB-412F-B8D6-A56EAAD43406}" destId="{B1B566C4-1E4B-4B33-BDC4-3A7F48ED2165}" srcOrd="1" destOrd="0" presId="urn:microsoft.com/office/officeart/2005/8/layout/target3"/>
    <dgm:cxn modelId="{70B174E9-69C1-4E5E-A06D-5B6D31FC9467}" type="presOf" srcId="{3619FC8F-8AFB-412F-B8D6-A56EAAD43406}" destId="{121AC2B9-866F-4E9C-8514-55FECC451581}" srcOrd="0" destOrd="0" presId="urn:microsoft.com/office/officeart/2005/8/layout/target3"/>
    <dgm:cxn modelId="{1332055A-A45E-4468-8365-B28FAC502C85}" type="presParOf" srcId="{0B099D85-2936-4B56-A529-2D8D8DA8E437}" destId="{E92DD6D7-29B0-48C1-8AF5-B92F1B96D0F4}" srcOrd="0" destOrd="0" presId="urn:microsoft.com/office/officeart/2005/8/layout/target3"/>
    <dgm:cxn modelId="{6427E021-EE23-455E-9A98-D715AEE23A7A}" type="presParOf" srcId="{0B099D85-2936-4B56-A529-2D8D8DA8E437}" destId="{DB3CF6CC-1DEE-41F2-856C-70807468402A}" srcOrd="1" destOrd="0" presId="urn:microsoft.com/office/officeart/2005/8/layout/target3"/>
    <dgm:cxn modelId="{86F233BC-9C1E-4DF3-8B2D-5D662144C8C8}" type="presParOf" srcId="{0B099D85-2936-4B56-A529-2D8D8DA8E437}" destId="{121AC2B9-866F-4E9C-8514-55FECC451581}" srcOrd="2" destOrd="0" presId="urn:microsoft.com/office/officeart/2005/8/layout/target3"/>
    <dgm:cxn modelId="{DA8AEF4C-9013-4E20-8526-F8376979567F}" type="presParOf" srcId="{0B099D85-2936-4B56-A529-2D8D8DA8E437}" destId="{B894BFF1-1318-41E7-BE13-9C98E064CF31}" srcOrd="3" destOrd="0" presId="urn:microsoft.com/office/officeart/2005/8/layout/target3"/>
    <dgm:cxn modelId="{32C96C4F-D7B0-4199-8136-8CAEFA8AB9AF}" type="presParOf" srcId="{0B099D85-2936-4B56-A529-2D8D8DA8E437}" destId="{F321AD64-EA2B-4EDF-919E-FF081C8BC8AA}" srcOrd="4" destOrd="0" presId="urn:microsoft.com/office/officeart/2005/8/layout/target3"/>
    <dgm:cxn modelId="{69EA08DB-509B-4E8B-BB96-97A297429252}" type="presParOf" srcId="{0B099D85-2936-4B56-A529-2D8D8DA8E437}" destId="{934E6EA7-A209-441E-A3F0-F97923260E08}" srcOrd="5" destOrd="0" presId="urn:microsoft.com/office/officeart/2005/8/layout/target3"/>
    <dgm:cxn modelId="{4C9A757E-F85E-48B0-B1EF-345443790FE0}" type="presParOf" srcId="{0B099D85-2936-4B56-A529-2D8D8DA8E437}" destId="{B1B566C4-1E4B-4B33-BDC4-3A7F48ED2165}" srcOrd="6" destOrd="0" presId="urn:microsoft.com/office/officeart/2005/8/layout/target3"/>
    <dgm:cxn modelId="{0214B4D7-E917-4108-9E65-F8035F66F750}" type="presParOf" srcId="{0B099D85-2936-4B56-A529-2D8D8DA8E437}" destId="{9CB67980-F95D-4B0E-A47E-5A6B4E1E7387}"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CF3B49F-FCE2-4425-9BA0-30E867E7046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8534684D-65D0-4057-B9D3-D709475F113C}">
      <dgm:prSet/>
      <dgm:spPr>
        <a:solidFill>
          <a:schemeClr val="accent3">
            <a:lumMod val="60000"/>
            <a:lumOff val="40000"/>
            <a:alpha val="50000"/>
          </a:schemeClr>
        </a:solidFill>
      </dgm:spPr>
      <dgm:t>
        <a:bodyPr/>
        <a:lstStyle/>
        <a:p>
          <a:pPr rtl="0"/>
          <a:r>
            <a:rPr lang="en-US" b="0" i="0" dirty="0" smtClean="0"/>
            <a:t>It is okay to call the Child Abuse Hotline for a </a:t>
          </a:r>
          <a:r>
            <a:rPr lang="en-US" b="1" i="0" dirty="0" smtClean="0"/>
            <a:t>consultation</a:t>
          </a:r>
          <a:r>
            <a:rPr lang="en-US" b="0" i="0" dirty="0" smtClean="0"/>
            <a:t> if you are unsure about whether to make a report.</a:t>
          </a:r>
          <a:endParaRPr lang="en-US" dirty="0"/>
        </a:p>
      </dgm:t>
    </dgm:pt>
    <dgm:pt modelId="{1D569829-B08E-4F26-8D98-98DE7414642E}" type="parTrans" cxnId="{F0BB63A6-C7A6-4908-86D3-88F61CE6F2EF}">
      <dgm:prSet/>
      <dgm:spPr/>
      <dgm:t>
        <a:bodyPr/>
        <a:lstStyle/>
        <a:p>
          <a:endParaRPr lang="en-US"/>
        </a:p>
      </dgm:t>
    </dgm:pt>
    <dgm:pt modelId="{D83AC963-6041-43CF-8958-34AB092AFBBE}" type="sibTrans" cxnId="{F0BB63A6-C7A6-4908-86D3-88F61CE6F2EF}">
      <dgm:prSet/>
      <dgm:spPr/>
      <dgm:t>
        <a:bodyPr/>
        <a:lstStyle/>
        <a:p>
          <a:endParaRPr lang="en-US"/>
        </a:p>
      </dgm:t>
    </dgm:pt>
    <dgm:pt modelId="{4FBBCA81-83B8-41FC-8852-0D1E0CE76CC6}" type="pres">
      <dgm:prSet presAssocID="{ECF3B49F-FCE2-4425-9BA0-30E867E70464}" presName="compositeShape" presStyleCnt="0">
        <dgm:presLayoutVars>
          <dgm:chMax val="7"/>
          <dgm:dir/>
          <dgm:resizeHandles val="exact"/>
        </dgm:presLayoutVars>
      </dgm:prSet>
      <dgm:spPr/>
      <dgm:t>
        <a:bodyPr/>
        <a:lstStyle/>
        <a:p>
          <a:endParaRPr lang="en-US"/>
        </a:p>
      </dgm:t>
    </dgm:pt>
    <dgm:pt modelId="{86E0B2B8-7CD8-4C5A-9832-B6793F41D158}" type="pres">
      <dgm:prSet presAssocID="{8534684D-65D0-4057-B9D3-D709475F113C}" presName="circ1TxSh" presStyleLbl="vennNode1" presStyleIdx="0" presStyleCnt="1"/>
      <dgm:spPr/>
      <dgm:t>
        <a:bodyPr/>
        <a:lstStyle/>
        <a:p>
          <a:endParaRPr lang="en-US"/>
        </a:p>
      </dgm:t>
    </dgm:pt>
  </dgm:ptLst>
  <dgm:cxnLst>
    <dgm:cxn modelId="{F0BB63A6-C7A6-4908-86D3-88F61CE6F2EF}" srcId="{ECF3B49F-FCE2-4425-9BA0-30E867E70464}" destId="{8534684D-65D0-4057-B9D3-D709475F113C}" srcOrd="0" destOrd="0" parTransId="{1D569829-B08E-4F26-8D98-98DE7414642E}" sibTransId="{D83AC963-6041-43CF-8958-34AB092AFBBE}"/>
    <dgm:cxn modelId="{85CAFF07-E2FA-4E76-9594-36DEA5EA9CB0}" type="presOf" srcId="{8534684D-65D0-4057-B9D3-D709475F113C}" destId="{86E0B2B8-7CD8-4C5A-9832-B6793F41D158}" srcOrd="0" destOrd="0" presId="urn:microsoft.com/office/officeart/2005/8/layout/venn1"/>
    <dgm:cxn modelId="{B878C613-14FE-48D0-8CCA-1AD523175121}" type="presOf" srcId="{ECF3B49F-FCE2-4425-9BA0-30E867E70464}" destId="{4FBBCA81-83B8-41FC-8852-0D1E0CE76CC6}" srcOrd="0" destOrd="0" presId="urn:microsoft.com/office/officeart/2005/8/layout/venn1"/>
    <dgm:cxn modelId="{DCB71E6B-1854-4A62-AB73-C30AAF04A7ED}" type="presParOf" srcId="{4FBBCA81-83B8-41FC-8852-0D1E0CE76CC6}" destId="{86E0B2B8-7CD8-4C5A-9832-B6793F41D158}"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5EBC26C-ACA3-46D3-A024-F18E0F7D3C5C}" type="doc">
      <dgm:prSet loTypeId="urn:microsoft.com/office/officeart/2005/8/layout/venn1" loCatId="relationship" qsTypeId="urn:microsoft.com/office/officeart/2005/8/quickstyle/simple1" qsCatId="simple" csTypeId="urn:microsoft.com/office/officeart/2005/8/colors/colorful1" csCatId="colorful"/>
      <dgm:spPr/>
      <dgm:t>
        <a:bodyPr/>
        <a:lstStyle/>
        <a:p>
          <a:endParaRPr lang="en-US"/>
        </a:p>
      </dgm:t>
    </dgm:pt>
    <dgm:pt modelId="{50BFEAFC-01FB-427B-AC7F-C8A0D5E53561}">
      <dgm:prSet/>
      <dgm:spPr/>
      <dgm:t>
        <a:bodyPr/>
        <a:lstStyle/>
        <a:p>
          <a:pPr rtl="0"/>
          <a:r>
            <a:rPr lang="en-US" b="0" i="0" smtClean="0"/>
            <a:t>It is okay to discuss your concern with the pastor or ministry leader to determine whether you have a “reasonable suspicion” of child abuse that requires you to report.</a:t>
          </a:r>
          <a:endParaRPr lang="en-US"/>
        </a:p>
      </dgm:t>
    </dgm:pt>
    <dgm:pt modelId="{8D3BC1FB-F10F-4422-AB44-B723F2B802D8}" type="parTrans" cxnId="{DE56991F-3225-4FFE-B988-F9ED2072FB93}">
      <dgm:prSet/>
      <dgm:spPr/>
      <dgm:t>
        <a:bodyPr/>
        <a:lstStyle/>
        <a:p>
          <a:endParaRPr lang="en-US"/>
        </a:p>
      </dgm:t>
    </dgm:pt>
    <dgm:pt modelId="{CBE2AEE4-B21B-42F7-B03A-68320465DDCF}" type="sibTrans" cxnId="{DE56991F-3225-4FFE-B988-F9ED2072FB93}">
      <dgm:prSet/>
      <dgm:spPr/>
      <dgm:t>
        <a:bodyPr/>
        <a:lstStyle/>
        <a:p>
          <a:endParaRPr lang="en-US"/>
        </a:p>
      </dgm:t>
    </dgm:pt>
    <dgm:pt modelId="{70FD01FB-0191-453D-BFCF-37C5D04B6321}">
      <dgm:prSet/>
      <dgm:spPr/>
      <dgm:t>
        <a:bodyPr/>
        <a:lstStyle/>
        <a:p>
          <a:pPr rtl="0"/>
          <a:r>
            <a:rPr lang="en-US" b="0" i="0" smtClean="0"/>
            <a:t>However, info regarding suspected abuse is confidential so you cannot share it with others except as described above.</a:t>
          </a:r>
          <a:endParaRPr lang="en-US"/>
        </a:p>
      </dgm:t>
    </dgm:pt>
    <dgm:pt modelId="{AC00377E-BC7D-40C7-A00E-55949C4B79AD}" type="parTrans" cxnId="{B0152510-EB41-48D1-886C-DFF7E78DC7A4}">
      <dgm:prSet/>
      <dgm:spPr/>
      <dgm:t>
        <a:bodyPr/>
        <a:lstStyle/>
        <a:p>
          <a:endParaRPr lang="en-US"/>
        </a:p>
      </dgm:t>
    </dgm:pt>
    <dgm:pt modelId="{A9933A49-2C49-4AC5-A66E-4DB0A0F097C6}" type="sibTrans" cxnId="{B0152510-EB41-48D1-886C-DFF7E78DC7A4}">
      <dgm:prSet/>
      <dgm:spPr/>
      <dgm:t>
        <a:bodyPr/>
        <a:lstStyle/>
        <a:p>
          <a:endParaRPr lang="en-US"/>
        </a:p>
      </dgm:t>
    </dgm:pt>
    <dgm:pt modelId="{BA389BD9-24C7-47E4-8636-29AB4306D4AB}" type="pres">
      <dgm:prSet presAssocID="{45EBC26C-ACA3-46D3-A024-F18E0F7D3C5C}" presName="compositeShape" presStyleCnt="0">
        <dgm:presLayoutVars>
          <dgm:chMax val="7"/>
          <dgm:dir/>
          <dgm:resizeHandles val="exact"/>
        </dgm:presLayoutVars>
      </dgm:prSet>
      <dgm:spPr/>
      <dgm:t>
        <a:bodyPr/>
        <a:lstStyle/>
        <a:p>
          <a:endParaRPr lang="en-US"/>
        </a:p>
      </dgm:t>
    </dgm:pt>
    <dgm:pt modelId="{D61DF0C1-31CC-4BFB-994B-F9B9E94EC818}" type="pres">
      <dgm:prSet presAssocID="{50BFEAFC-01FB-427B-AC7F-C8A0D5E53561}" presName="circ1" presStyleLbl="vennNode1" presStyleIdx="0" presStyleCnt="2"/>
      <dgm:spPr/>
      <dgm:t>
        <a:bodyPr/>
        <a:lstStyle/>
        <a:p>
          <a:endParaRPr lang="en-US"/>
        </a:p>
      </dgm:t>
    </dgm:pt>
    <dgm:pt modelId="{2342A428-9919-4F32-A324-7119D4522DC9}" type="pres">
      <dgm:prSet presAssocID="{50BFEAFC-01FB-427B-AC7F-C8A0D5E53561}" presName="circ1Tx" presStyleLbl="revTx" presStyleIdx="0" presStyleCnt="0">
        <dgm:presLayoutVars>
          <dgm:chMax val="0"/>
          <dgm:chPref val="0"/>
          <dgm:bulletEnabled val="1"/>
        </dgm:presLayoutVars>
      </dgm:prSet>
      <dgm:spPr/>
      <dgm:t>
        <a:bodyPr/>
        <a:lstStyle/>
        <a:p>
          <a:endParaRPr lang="en-US"/>
        </a:p>
      </dgm:t>
    </dgm:pt>
    <dgm:pt modelId="{FC9EAC00-E9C0-46AF-9B42-26DFC36CBB0D}" type="pres">
      <dgm:prSet presAssocID="{70FD01FB-0191-453D-BFCF-37C5D04B6321}" presName="circ2" presStyleLbl="vennNode1" presStyleIdx="1" presStyleCnt="2"/>
      <dgm:spPr/>
      <dgm:t>
        <a:bodyPr/>
        <a:lstStyle/>
        <a:p>
          <a:endParaRPr lang="en-US"/>
        </a:p>
      </dgm:t>
    </dgm:pt>
    <dgm:pt modelId="{FE07B91C-69CE-49E2-91EB-43335900E15A}" type="pres">
      <dgm:prSet presAssocID="{70FD01FB-0191-453D-BFCF-37C5D04B6321}" presName="circ2Tx" presStyleLbl="revTx" presStyleIdx="0" presStyleCnt="0">
        <dgm:presLayoutVars>
          <dgm:chMax val="0"/>
          <dgm:chPref val="0"/>
          <dgm:bulletEnabled val="1"/>
        </dgm:presLayoutVars>
      </dgm:prSet>
      <dgm:spPr/>
      <dgm:t>
        <a:bodyPr/>
        <a:lstStyle/>
        <a:p>
          <a:endParaRPr lang="en-US"/>
        </a:p>
      </dgm:t>
    </dgm:pt>
  </dgm:ptLst>
  <dgm:cxnLst>
    <dgm:cxn modelId="{AC391C05-C0BC-4CBC-BA8E-DD105E66CBD6}" type="presOf" srcId="{45EBC26C-ACA3-46D3-A024-F18E0F7D3C5C}" destId="{BA389BD9-24C7-47E4-8636-29AB4306D4AB}" srcOrd="0" destOrd="0" presId="urn:microsoft.com/office/officeart/2005/8/layout/venn1"/>
    <dgm:cxn modelId="{C85670FB-8AC4-4C06-8BB5-DA11BF268379}" type="presOf" srcId="{50BFEAFC-01FB-427B-AC7F-C8A0D5E53561}" destId="{D61DF0C1-31CC-4BFB-994B-F9B9E94EC818}" srcOrd="0" destOrd="0" presId="urn:microsoft.com/office/officeart/2005/8/layout/venn1"/>
    <dgm:cxn modelId="{A90E504B-CAF3-45CC-AF1C-FF34483D7D55}" type="presOf" srcId="{70FD01FB-0191-453D-BFCF-37C5D04B6321}" destId="{FE07B91C-69CE-49E2-91EB-43335900E15A}" srcOrd="1" destOrd="0" presId="urn:microsoft.com/office/officeart/2005/8/layout/venn1"/>
    <dgm:cxn modelId="{B0152510-EB41-48D1-886C-DFF7E78DC7A4}" srcId="{45EBC26C-ACA3-46D3-A024-F18E0F7D3C5C}" destId="{70FD01FB-0191-453D-BFCF-37C5D04B6321}" srcOrd="1" destOrd="0" parTransId="{AC00377E-BC7D-40C7-A00E-55949C4B79AD}" sibTransId="{A9933A49-2C49-4AC5-A66E-4DB0A0F097C6}"/>
    <dgm:cxn modelId="{A125A8C4-848E-4989-AE45-E4DD2053D043}" type="presOf" srcId="{50BFEAFC-01FB-427B-AC7F-C8A0D5E53561}" destId="{2342A428-9919-4F32-A324-7119D4522DC9}" srcOrd="1" destOrd="0" presId="urn:microsoft.com/office/officeart/2005/8/layout/venn1"/>
    <dgm:cxn modelId="{DE56991F-3225-4FFE-B988-F9ED2072FB93}" srcId="{45EBC26C-ACA3-46D3-A024-F18E0F7D3C5C}" destId="{50BFEAFC-01FB-427B-AC7F-C8A0D5E53561}" srcOrd="0" destOrd="0" parTransId="{8D3BC1FB-F10F-4422-AB44-B723F2B802D8}" sibTransId="{CBE2AEE4-B21B-42F7-B03A-68320465DDCF}"/>
    <dgm:cxn modelId="{0C269AF6-3B3F-40FC-80F8-15923B1411FA}" type="presOf" srcId="{70FD01FB-0191-453D-BFCF-37C5D04B6321}" destId="{FC9EAC00-E9C0-46AF-9B42-26DFC36CBB0D}" srcOrd="0" destOrd="0" presId="urn:microsoft.com/office/officeart/2005/8/layout/venn1"/>
    <dgm:cxn modelId="{CAAD7DE9-5733-4358-8F78-398AB01B206A}" type="presParOf" srcId="{BA389BD9-24C7-47E4-8636-29AB4306D4AB}" destId="{D61DF0C1-31CC-4BFB-994B-F9B9E94EC818}" srcOrd="0" destOrd="0" presId="urn:microsoft.com/office/officeart/2005/8/layout/venn1"/>
    <dgm:cxn modelId="{E4D5E4CE-1C99-4ED6-BF9E-AE286CDC750D}" type="presParOf" srcId="{BA389BD9-24C7-47E4-8636-29AB4306D4AB}" destId="{2342A428-9919-4F32-A324-7119D4522DC9}" srcOrd="1" destOrd="0" presId="urn:microsoft.com/office/officeart/2005/8/layout/venn1"/>
    <dgm:cxn modelId="{2B43377E-B055-4EF9-978B-2346B7758AA5}" type="presParOf" srcId="{BA389BD9-24C7-47E4-8636-29AB4306D4AB}" destId="{FC9EAC00-E9C0-46AF-9B42-26DFC36CBB0D}" srcOrd="2" destOrd="0" presId="urn:microsoft.com/office/officeart/2005/8/layout/venn1"/>
    <dgm:cxn modelId="{28810A72-569D-4158-B8B9-3F9A110FBB62}" type="presParOf" srcId="{BA389BD9-24C7-47E4-8636-29AB4306D4AB}" destId="{FE07B91C-69CE-49E2-91EB-43335900E15A}"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8CC5E2-FEFD-4FC8-9974-3B170EAE968F}" type="doc">
      <dgm:prSet loTypeId="urn:microsoft.com/office/officeart/2005/8/layout/chevron1" loCatId="process" qsTypeId="urn:microsoft.com/office/officeart/2005/8/quickstyle/simple1" qsCatId="simple" csTypeId="urn:microsoft.com/office/officeart/2005/8/colors/accent1_2" csCatId="accent1"/>
      <dgm:spPr/>
      <dgm:t>
        <a:bodyPr/>
        <a:lstStyle/>
        <a:p>
          <a:endParaRPr lang="en-US"/>
        </a:p>
      </dgm:t>
    </dgm:pt>
    <dgm:pt modelId="{79A78A40-54D7-4296-A93B-18159B9BE201}">
      <dgm:prSet/>
      <dgm:spPr/>
      <dgm:t>
        <a:bodyPr/>
        <a:lstStyle/>
        <a:p>
          <a:pPr rtl="0"/>
          <a:r>
            <a:rPr lang="en-US" b="0" i="0" smtClean="0"/>
            <a:t>Child abuse reporting laws, in general, refer to rules designed to protect children from abuse and neglect.</a:t>
          </a:r>
          <a:endParaRPr lang="en-US"/>
        </a:p>
      </dgm:t>
    </dgm:pt>
    <dgm:pt modelId="{FD79F2D1-A59C-484E-8F53-2A8AD04FFB26}" type="parTrans" cxnId="{2E8CE4D3-EDF0-4B49-88BC-B276A2481A31}">
      <dgm:prSet/>
      <dgm:spPr/>
      <dgm:t>
        <a:bodyPr/>
        <a:lstStyle/>
        <a:p>
          <a:endParaRPr lang="en-US"/>
        </a:p>
      </dgm:t>
    </dgm:pt>
    <dgm:pt modelId="{61C4BADE-D477-44C0-B86D-43C2BD9A2D3C}" type="sibTrans" cxnId="{2E8CE4D3-EDF0-4B49-88BC-B276A2481A31}">
      <dgm:prSet/>
      <dgm:spPr/>
      <dgm:t>
        <a:bodyPr/>
        <a:lstStyle/>
        <a:p>
          <a:endParaRPr lang="en-US"/>
        </a:p>
      </dgm:t>
    </dgm:pt>
    <dgm:pt modelId="{E443B98D-464C-431C-A170-D49E98BEB829}" type="pres">
      <dgm:prSet presAssocID="{698CC5E2-FEFD-4FC8-9974-3B170EAE968F}" presName="Name0" presStyleCnt="0">
        <dgm:presLayoutVars>
          <dgm:dir/>
          <dgm:animLvl val="lvl"/>
          <dgm:resizeHandles val="exact"/>
        </dgm:presLayoutVars>
      </dgm:prSet>
      <dgm:spPr/>
      <dgm:t>
        <a:bodyPr/>
        <a:lstStyle/>
        <a:p>
          <a:endParaRPr lang="en-US"/>
        </a:p>
      </dgm:t>
    </dgm:pt>
    <dgm:pt modelId="{F6263E7D-5228-4DD2-BB0F-52DDA1060814}" type="pres">
      <dgm:prSet presAssocID="{79A78A40-54D7-4296-A93B-18159B9BE201}" presName="parTxOnly" presStyleLbl="node1" presStyleIdx="0" presStyleCnt="1">
        <dgm:presLayoutVars>
          <dgm:chMax val="0"/>
          <dgm:chPref val="0"/>
          <dgm:bulletEnabled val="1"/>
        </dgm:presLayoutVars>
      </dgm:prSet>
      <dgm:spPr/>
      <dgm:t>
        <a:bodyPr/>
        <a:lstStyle/>
        <a:p>
          <a:endParaRPr lang="en-US"/>
        </a:p>
      </dgm:t>
    </dgm:pt>
  </dgm:ptLst>
  <dgm:cxnLst>
    <dgm:cxn modelId="{2E8CE4D3-EDF0-4B49-88BC-B276A2481A31}" srcId="{698CC5E2-FEFD-4FC8-9974-3B170EAE968F}" destId="{79A78A40-54D7-4296-A93B-18159B9BE201}" srcOrd="0" destOrd="0" parTransId="{FD79F2D1-A59C-484E-8F53-2A8AD04FFB26}" sibTransId="{61C4BADE-D477-44C0-B86D-43C2BD9A2D3C}"/>
    <dgm:cxn modelId="{D3A28170-3DD8-417F-A58B-90726727107F}" type="presOf" srcId="{79A78A40-54D7-4296-A93B-18159B9BE201}" destId="{F6263E7D-5228-4DD2-BB0F-52DDA1060814}" srcOrd="0" destOrd="0" presId="urn:microsoft.com/office/officeart/2005/8/layout/chevron1"/>
    <dgm:cxn modelId="{B831BD1C-ED54-4AE2-ADF3-2BEB1E16975B}" type="presOf" srcId="{698CC5E2-FEFD-4FC8-9974-3B170EAE968F}" destId="{E443B98D-464C-431C-A170-D49E98BEB829}" srcOrd="0" destOrd="0" presId="urn:microsoft.com/office/officeart/2005/8/layout/chevron1"/>
    <dgm:cxn modelId="{D39FF61F-CB3A-40BC-B4D9-AE62B0D496BF}" type="presParOf" srcId="{E443B98D-464C-431C-A170-D49E98BEB829}" destId="{F6263E7D-5228-4DD2-BB0F-52DDA1060814}"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1314B3D-EA14-4F96-9625-67A91EE2E8E2}" type="doc">
      <dgm:prSet loTypeId="urn:microsoft.com/office/officeart/2005/8/layout/venn1" loCatId="relationship" qsTypeId="urn:microsoft.com/office/officeart/2005/8/quickstyle/simple1" qsCatId="simple" csTypeId="urn:microsoft.com/office/officeart/2005/8/colors/colorful5" csCatId="colorful"/>
      <dgm:spPr/>
      <dgm:t>
        <a:bodyPr/>
        <a:lstStyle/>
        <a:p>
          <a:endParaRPr lang="en-US"/>
        </a:p>
      </dgm:t>
    </dgm:pt>
    <dgm:pt modelId="{B60F4535-8F05-444B-A13B-DA0D88368437}">
      <dgm:prSet/>
      <dgm:spPr/>
      <dgm:t>
        <a:bodyPr/>
        <a:lstStyle/>
        <a:p>
          <a:pPr rtl="0"/>
          <a:r>
            <a:rPr lang="en-US" b="0" i="0" dirty="0" smtClean="0"/>
            <a:t>Promptly inform the pastor or staff member responsible for your ministry if you suspect child abuse.</a:t>
          </a:r>
          <a:endParaRPr lang="en-US" dirty="0"/>
        </a:p>
      </dgm:t>
    </dgm:pt>
    <dgm:pt modelId="{8D27FBB3-3533-4D2C-9B64-3494BA30645F}" type="parTrans" cxnId="{826FA7E4-5782-4C72-8942-472685EB9F42}">
      <dgm:prSet/>
      <dgm:spPr/>
      <dgm:t>
        <a:bodyPr/>
        <a:lstStyle/>
        <a:p>
          <a:endParaRPr lang="en-US"/>
        </a:p>
      </dgm:t>
    </dgm:pt>
    <dgm:pt modelId="{C7E00300-A9C4-476D-8337-485D4FCEF262}" type="sibTrans" cxnId="{826FA7E4-5782-4C72-8942-472685EB9F42}">
      <dgm:prSet/>
      <dgm:spPr/>
      <dgm:t>
        <a:bodyPr/>
        <a:lstStyle/>
        <a:p>
          <a:endParaRPr lang="en-US"/>
        </a:p>
      </dgm:t>
    </dgm:pt>
    <dgm:pt modelId="{A59A58E3-E506-4326-916F-DAC1997DB02F}">
      <dgm:prSet/>
      <dgm:spPr/>
      <dgm:t>
        <a:bodyPr/>
        <a:lstStyle/>
        <a:p>
          <a:pPr rtl="0"/>
          <a:r>
            <a:rPr lang="en-US" b="0" i="0" smtClean="0"/>
            <a:t>Do NOT check with the parents before calling the Child Abuse Hotline.</a:t>
          </a:r>
          <a:endParaRPr lang="en-US"/>
        </a:p>
      </dgm:t>
    </dgm:pt>
    <dgm:pt modelId="{EF4E2359-4C10-4988-B314-453C9DE7D89A}" type="parTrans" cxnId="{07C4162F-6FA3-4333-9C72-76BF1C5A5CCE}">
      <dgm:prSet/>
      <dgm:spPr/>
      <dgm:t>
        <a:bodyPr/>
        <a:lstStyle/>
        <a:p>
          <a:endParaRPr lang="en-US"/>
        </a:p>
      </dgm:t>
    </dgm:pt>
    <dgm:pt modelId="{2A08B2A6-51D4-4599-8711-3E1E9AE19F74}" type="sibTrans" cxnId="{07C4162F-6FA3-4333-9C72-76BF1C5A5CCE}">
      <dgm:prSet/>
      <dgm:spPr/>
      <dgm:t>
        <a:bodyPr/>
        <a:lstStyle/>
        <a:p>
          <a:endParaRPr lang="en-US"/>
        </a:p>
      </dgm:t>
    </dgm:pt>
    <dgm:pt modelId="{1F757FA9-8787-410F-8D09-C0B6A868C00A}">
      <dgm:prSet/>
      <dgm:spPr/>
      <dgm:t>
        <a:bodyPr/>
        <a:lstStyle/>
        <a:p>
          <a:pPr rtl="0"/>
          <a:r>
            <a:rPr lang="en-US" b="0" i="0" smtClean="0"/>
            <a:t>Remember that the safety of children at our church is paramount.</a:t>
          </a:r>
          <a:endParaRPr lang="en-US"/>
        </a:p>
      </dgm:t>
    </dgm:pt>
    <dgm:pt modelId="{B38FD3D8-454F-4B69-B1C9-347391BA79A4}" type="parTrans" cxnId="{B8D8F067-465D-4861-B66A-A0D354F100AD}">
      <dgm:prSet/>
      <dgm:spPr/>
      <dgm:t>
        <a:bodyPr/>
        <a:lstStyle/>
        <a:p>
          <a:endParaRPr lang="en-US"/>
        </a:p>
      </dgm:t>
    </dgm:pt>
    <dgm:pt modelId="{8859DC81-36E5-448D-AEE4-815117BDB4B6}" type="sibTrans" cxnId="{B8D8F067-465D-4861-B66A-A0D354F100AD}">
      <dgm:prSet/>
      <dgm:spPr/>
      <dgm:t>
        <a:bodyPr/>
        <a:lstStyle/>
        <a:p>
          <a:endParaRPr lang="en-US"/>
        </a:p>
      </dgm:t>
    </dgm:pt>
    <dgm:pt modelId="{905AE013-5E75-4D09-8CD6-B27F2E61AEA6}" type="pres">
      <dgm:prSet presAssocID="{41314B3D-EA14-4F96-9625-67A91EE2E8E2}" presName="compositeShape" presStyleCnt="0">
        <dgm:presLayoutVars>
          <dgm:chMax val="7"/>
          <dgm:dir/>
          <dgm:resizeHandles val="exact"/>
        </dgm:presLayoutVars>
      </dgm:prSet>
      <dgm:spPr/>
      <dgm:t>
        <a:bodyPr/>
        <a:lstStyle/>
        <a:p>
          <a:endParaRPr lang="en-US"/>
        </a:p>
      </dgm:t>
    </dgm:pt>
    <dgm:pt modelId="{877D6755-3954-4407-BDEA-0FFA40BDD7F3}" type="pres">
      <dgm:prSet presAssocID="{B60F4535-8F05-444B-A13B-DA0D88368437}" presName="circ1" presStyleLbl="vennNode1" presStyleIdx="0" presStyleCnt="3"/>
      <dgm:spPr/>
      <dgm:t>
        <a:bodyPr/>
        <a:lstStyle/>
        <a:p>
          <a:endParaRPr lang="en-US"/>
        </a:p>
      </dgm:t>
    </dgm:pt>
    <dgm:pt modelId="{E9B38AB4-188E-453E-B62F-990C8C6C2E3A}" type="pres">
      <dgm:prSet presAssocID="{B60F4535-8F05-444B-A13B-DA0D88368437}" presName="circ1Tx" presStyleLbl="revTx" presStyleIdx="0" presStyleCnt="0">
        <dgm:presLayoutVars>
          <dgm:chMax val="0"/>
          <dgm:chPref val="0"/>
          <dgm:bulletEnabled val="1"/>
        </dgm:presLayoutVars>
      </dgm:prSet>
      <dgm:spPr/>
      <dgm:t>
        <a:bodyPr/>
        <a:lstStyle/>
        <a:p>
          <a:endParaRPr lang="en-US"/>
        </a:p>
      </dgm:t>
    </dgm:pt>
    <dgm:pt modelId="{5A01A27A-64EC-4B0E-8A0B-B34DF70A9D74}" type="pres">
      <dgm:prSet presAssocID="{A59A58E3-E506-4326-916F-DAC1997DB02F}" presName="circ2" presStyleLbl="vennNode1" presStyleIdx="1" presStyleCnt="3"/>
      <dgm:spPr/>
      <dgm:t>
        <a:bodyPr/>
        <a:lstStyle/>
        <a:p>
          <a:endParaRPr lang="en-US"/>
        </a:p>
      </dgm:t>
    </dgm:pt>
    <dgm:pt modelId="{B0C85818-EF00-4287-A561-3085B587E5B2}" type="pres">
      <dgm:prSet presAssocID="{A59A58E3-E506-4326-916F-DAC1997DB02F}" presName="circ2Tx" presStyleLbl="revTx" presStyleIdx="0" presStyleCnt="0">
        <dgm:presLayoutVars>
          <dgm:chMax val="0"/>
          <dgm:chPref val="0"/>
          <dgm:bulletEnabled val="1"/>
        </dgm:presLayoutVars>
      </dgm:prSet>
      <dgm:spPr/>
      <dgm:t>
        <a:bodyPr/>
        <a:lstStyle/>
        <a:p>
          <a:endParaRPr lang="en-US"/>
        </a:p>
      </dgm:t>
    </dgm:pt>
    <dgm:pt modelId="{AC4E2F9E-C1AC-4C49-A77A-F850DB9FD3E6}" type="pres">
      <dgm:prSet presAssocID="{1F757FA9-8787-410F-8D09-C0B6A868C00A}" presName="circ3" presStyleLbl="vennNode1" presStyleIdx="2" presStyleCnt="3"/>
      <dgm:spPr/>
      <dgm:t>
        <a:bodyPr/>
        <a:lstStyle/>
        <a:p>
          <a:endParaRPr lang="en-US"/>
        </a:p>
      </dgm:t>
    </dgm:pt>
    <dgm:pt modelId="{E56DBE1F-48D2-4FD6-B45A-A280EB0163CD}" type="pres">
      <dgm:prSet presAssocID="{1F757FA9-8787-410F-8D09-C0B6A868C00A}" presName="circ3Tx" presStyleLbl="revTx" presStyleIdx="0" presStyleCnt="0">
        <dgm:presLayoutVars>
          <dgm:chMax val="0"/>
          <dgm:chPref val="0"/>
          <dgm:bulletEnabled val="1"/>
        </dgm:presLayoutVars>
      </dgm:prSet>
      <dgm:spPr/>
      <dgm:t>
        <a:bodyPr/>
        <a:lstStyle/>
        <a:p>
          <a:endParaRPr lang="en-US"/>
        </a:p>
      </dgm:t>
    </dgm:pt>
  </dgm:ptLst>
  <dgm:cxnLst>
    <dgm:cxn modelId="{3A721B0B-9971-44D0-87ED-9E15530CB408}" type="presOf" srcId="{1F757FA9-8787-410F-8D09-C0B6A868C00A}" destId="{AC4E2F9E-C1AC-4C49-A77A-F850DB9FD3E6}" srcOrd="0" destOrd="0" presId="urn:microsoft.com/office/officeart/2005/8/layout/venn1"/>
    <dgm:cxn modelId="{C9125940-D9A9-4C65-A0A3-B2ECF980FF68}" type="presOf" srcId="{A59A58E3-E506-4326-916F-DAC1997DB02F}" destId="{B0C85818-EF00-4287-A561-3085B587E5B2}" srcOrd="1" destOrd="0" presId="urn:microsoft.com/office/officeart/2005/8/layout/venn1"/>
    <dgm:cxn modelId="{B8D8F067-465D-4861-B66A-A0D354F100AD}" srcId="{41314B3D-EA14-4F96-9625-67A91EE2E8E2}" destId="{1F757FA9-8787-410F-8D09-C0B6A868C00A}" srcOrd="2" destOrd="0" parTransId="{B38FD3D8-454F-4B69-B1C9-347391BA79A4}" sibTransId="{8859DC81-36E5-448D-AEE4-815117BDB4B6}"/>
    <dgm:cxn modelId="{826FA7E4-5782-4C72-8942-472685EB9F42}" srcId="{41314B3D-EA14-4F96-9625-67A91EE2E8E2}" destId="{B60F4535-8F05-444B-A13B-DA0D88368437}" srcOrd="0" destOrd="0" parTransId="{8D27FBB3-3533-4D2C-9B64-3494BA30645F}" sibTransId="{C7E00300-A9C4-476D-8337-485D4FCEF262}"/>
    <dgm:cxn modelId="{2BD63A42-8C2C-42F4-8CA9-863937596C5F}" type="presOf" srcId="{41314B3D-EA14-4F96-9625-67A91EE2E8E2}" destId="{905AE013-5E75-4D09-8CD6-B27F2E61AEA6}" srcOrd="0" destOrd="0" presId="urn:microsoft.com/office/officeart/2005/8/layout/venn1"/>
    <dgm:cxn modelId="{888B073D-0E7C-4B77-B9FB-4251E851BC9D}" type="presOf" srcId="{1F757FA9-8787-410F-8D09-C0B6A868C00A}" destId="{E56DBE1F-48D2-4FD6-B45A-A280EB0163CD}" srcOrd="1" destOrd="0" presId="urn:microsoft.com/office/officeart/2005/8/layout/venn1"/>
    <dgm:cxn modelId="{07C4162F-6FA3-4333-9C72-76BF1C5A5CCE}" srcId="{41314B3D-EA14-4F96-9625-67A91EE2E8E2}" destId="{A59A58E3-E506-4326-916F-DAC1997DB02F}" srcOrd="1" destOrd="0" parTransId="{EF4E2359-4C10-4988-B314-453C9DE7D89A}" sibTransId="{2A08B2A6-51D4-4599-8711-3E1E9AE19F74}"/>
    <dgm:cxn modelId="{7E890428-BF61-4BE3-A422-9D0436614A21}" type="presOf" srcId="{B60F4535-8F05-444B-A13B-DA0D88368437}" destId="{E9B38AB4-188E-453E-B62F-990C8C6C2E3A}" srcOrd="1" destOrd="0" presId="urn:microsoft.com/office/officeart/2005/8/layout/venn1"/>
    <dgm:cxn modelId="{2E8683AF-5687-4934-9772-57FB27DD65F8}" type="presOf" srcId="{B60F4535-8F05-444B-A13B-DA0D88368437}" destId="{877D6755-3954-4407-BDEA-0FFA40BDD7F3}" srcOrd="0" destOrd="0" presId="urn:microsoft.com/office/officeart/2005/8/layout/venn1"/>
    <dgm:cxn modelId="{F29454FD-1B87-4627-801B-014F5161F834}" type="presOf" srcId="{A59A58E3-E506-4326-916F-DAC1997DB02F}" destId="{5A01A27A-64EC-4B0E-8A0B-B34DF70A9D74}" srcOrd="0" destOrd="0" presId="urn:microsoft.com/office/officeart/2005/8/layout/venn1"/>
    <dgm:cxn modelId="{30B3F543-802C-4E69-80F9-3736FABBEF31}" type="presParOf" srcId="{905AE013-5E75-4D09-8CD6-B27F2E61AEA6}" destId="{877D6755-3954-4407-BDEA-0FFA40BDD7F3}" srcOrd="0" destOrd="0" presId="urn:microsoft.com/office/officeart/2005/8/layout/venn1"/>
    <dgm:cxn modelId="{96F54304-A566-4077-9648-502A620D78B7}" type="presParOf" srcId="{905AE013-5E75-4D09-8CD6-B27F2E61AEA6}" destId="{E9B38AB4-188E-453E-B62F-990C8C6C2E3A}" srcOrd="1" destOrd="0" presId="urn:microsoft.com/office/officeart/2005/8/layout/venn1"/>
    <dgm:cxn modelId="{237206B4-0E0F-4241-9053-20EC816F3E6C}" type="presParOf" srcId="{905AE013-5E75-4D09-8CD6-B27F2E61AEA6}" destId="{5A01A27A-64EC-4B0E-8A0B-B34DF70A9D74}" srcOrd="2" destOrd="0" presId="urn:microsoft.com/office/officeart/2005/8/layout/venn1"/>
    <dgm:cxn modelId="{7DBAB070-57CB-4ACA-8AD8-F1477A3A9EBF}" type="presParOf" srcId="{905AE013-5E75-4D09-8CD6-B27F2E61AEA6}" destId="{B0C85818-EF00-4287-A561-3085B587E5B2}" srcOrd="3" destOrd="0" presId="urn:microsoft.com/office/officeart/2005/8/layout/venn1"/>
    <dgm:cxn modelId="{4C1C145E-9B08-4CA4-984B-865F970E7FC7}" type="presParOf" srcId="{905AE013-5E75-4D09-8CD6-B27F2E61AEA6}" destId="{AC4E2F9E-C1AC-4C49-A77A-F850DB9FD3E6}" srcOrd="4" destOrd="0" presId="urn:microsoft.com/office/officeart/2005/8/layout/venn1"/>
    <dgm:cxn modelId="{F43AA483-5008-43A5-9E14-B7B2593353B6}" type="presParOf" srcId="{905AE013-5E75-4D09-8CD6-B27F2E61AEA6}" destId="{E56DBE1F-48D2-4FD6-B45A-A280EB0163C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B17B560-91BB-4222-A477-7D3CFA706B37}"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en-US"/>
        </a:p>
      </dgm:t>
    </dgm:pt>
    <dgm:pt modelId="{A7E9DAF6-DAFA-480B-A6AD-96B5B9D1FA3E}">
      <dgm:prSet custT="1"/>
      <dgm:spPr>
        <a:solidFill>
          <a:schemeClr val="tx2">
            <a:lumMod val="50000"/>
          </a:schemeClr>
        </a:solidFill>
      </dgm:spPr>
      <dgm:t>
        <a:bodyPr/>
        <a:lstStyle/>
        <a:p>
          <a:pPr rtl="0"/>
          <a:r>
            <a:rPr lang="en-US" sz="3200" b="0" i="0" dirty="0" smtClean="0"/>
            <a:t>Slides prepared by </a:t>
          </a:r>
        </a:p>
        <a:p>
          <a:pPr rtl="0"/>
          <a:r>
            <a:rPr lang="en-US" sz="3200" b="0" i="0" dirty="0" smtClean="0"/>
            <a:t>L. Michael Clark </a:t>
          </a:r>
        </a:p>
        <a:p>
          <a:pPr rtl="0"/>
          <a:r>
            <a:rPr lang="en-US" sz="3200" b="0" i="0" dirty="0" smtClean="0"/>
            <a:t>Superior Court Judge</a:t>
          </a:r>
        </a:p>
        <a:p>
          <a:pPr rtl="0"/>
          <a:r>
            <a:rPr lang="en-US" sz="3200" b="0" i="0" dirty="0" smtClean="0"/>
            <a:t>Santa Clara County</a:t>
          </a:r>
          <a:endParaRPr lang="en-US" sz="3200" dirty="0"/>
        </a:p>
      </dgm:t>
    </dgm:pt>
    <dgm:pt modelId="{CD9D8D38-F7E6-4728-BA23-C2A9938E26EA}" type="parTrans" cxnId="{492440D7-8AA5-4BE4-8836-D468740A6042}">
      <dgm:prSet/>
      <dgm:spPr/>
      <dgm:t>
        <a:bodyPr/>
        <a:lstStyle/>
        <a:p>
          <a:endParaRPr lang="en-US"/>
        </a:p>
      </dgm:t>
    </dgm:pt>
    <dgm:pt modelId="{1FE80188-7F6E-4CB8-A961-12D9F9257E52}" type="sibTrans" cxnId="{492440D7-8AA5-4BE4-8836-D468740A6042}">
      <dgm:prSet/>
      <dgm:spPr/>
      <dgm:t>
        <a:bodyPr/>
        <a:lstStyle/>
        <a:p>
          <a:endParaRPr lang="en-US"/>
        </a:p>
      </dgm:t>
    </dgm:pt>
    <dgm:pt modelId="{807BA3F3-1765-4C2A-93E9-496A329C23EA}">
      <dgm:prSet custT="1"/>
      <dgm:spPr>
        <a:solidFill>
          <a:schemeClr val="tx1">
            <a:lumMod val="65000"/>
          </a:schemeClr>
        </a:solidFill>
      </dgm:spPr>
      <dgm:t>
        <a:bodyPr/>
        <a:lstStyle/>
        <a:p>
          <a:pPr rtl="0"/>
          <a:r>
            <a:rPr lang="en-US" sz="2800" b="1" i="0" dirty="0" smtClean="0">
              <a:solidFill>
                <a:schemeClr val="bg1"/>
              </a:solidFill>
            </a:rPr>
            <a:t>Rev. </a:t>
          </a:r>
          <a:r>
            <a:rPr lang="en-US" sz="2800" b="1" i="0" dirty="0" smtClean="0">
              <a:solidFill>
                <a:schemeClr val="bg1"/>
              </a:solidFill>
            </a:rPr>
            <a:t>3/29/2019</a:t>
          </a:r>
          <a:r>
            <a:rPr lang="en-US" sz="2800" b="1" i="0" dirty="0" smtClean="0">
              <a:solidFill>
                <a:schemeClr val="bg1"/>
              </a:solidFill>
            </a:rPr>
            <a:t>.</a:t>
          </a:r>
          <a:endParaRPr lang="en-US" sz="2800" b="1" dirty="0">
            <a:solidFill>
              <a:schemeClr val="bg1"/>
            </a:solidFill>
          </a:endParaRPr>
        </a:p>
      </dgm:t>
    </dgm:pt>
    <dgm:pt modelId="{A851A7F8-42A8-40FC-BE5D-7261B3781059}" type="parTrans" cxnId="{837B8C81-DBB4-4D96-8513-5766F16BF8C7}">
      <dgm:prSet/>
      <dgm:spPr/>
      <dgm:t>
        <a:bodyPr/>
        <a:lstStyle/>
        <a:p>
          <a:endParaRPr lang="en-US"/>
        </a:p>
      </dgm:t>
    </dgm:pt>
    <dgm:pt modelId="{9728EFB7-DC3B-43B5-A6E0-6D9A7F104833}" type="sibTrans" cxnId="{837B8C81-DBB4-4D96-8513-5766F16BF8C7}">
      <dgm:prSet/>
      <dgm:spPr/>
      <dgm:t>
        <a:bodyPr/>
        <a:lstStyle/>
        <a:p>
          <a:endParaRPr lang="en-US"/>
        </a:p>
      </dgm:t>
    </dgm:pt>
    <dgm:pt modelId="{0CBA839E-FD40-4909-8FEC-89E8C8E4EBEE}" type="pres">
      <dgm:prSet presAssocID="{DB17B560-91BB-4222-A477-7D3CFA706B37}" presName="Name0" presStyleCnt="0">
        <dgm:presLayoutVars>
          <dgm:dir/>
          <dgm:animLvl val="lvl"/>
          <dgm:resizeHandles val="exact"/>
        </dgm:presLayoutVars>
      </dgm:prSet>
      <dgm:spPr/>
      <dgm:t>
        <a:bodyPr/>
        <a:lstStyle/>
        <a:p>
          <a:endParaRPr lang="en-US"/>
        </a:p>
      </dgm:t>
    </dgm:pt>
    <dgm:pt modelId="{B15D99AB-2C53-4E34-BD01-15F22BEEF9FE}" type="pres">
      <dgm:prSet presAssocID="{A7E9DAF6-DAFA-480B-A6AD-96B5B9D1FA3E}" presName="Name8" presStyleCnt="0"/>
      <dgm:spPr/>
    </dgm:pt>
    <dgm:pt modelId="{5258E824-CA1B-49C9-A8A2-2E5E4E115B40}" type="pres">
      <dgm:prSet presAssocID="{A7E9DAF6-DAFA-480B-A6AD-96B5B9D1FA3E}" presName="level" presStyleLbl="node1" presStyleIdx="0" presStyleCnt="2" custScaleY="207160">
        <dgm:presLayoutVars>
          <dgm:chMax val="1"/>
          <dgm:bulletEnabled val="1"/>
        </dgm:presLayoutVars>
      </dgm:prSet>
      <dgm:spPr/>
      <dgm:t>
        <a:bodyPr/>
        <a:lstStyle/>
        <a:p>
          <a:endParaRPr lang="en-US"/>
        </a:p>
      </dgm:t>
    </dgm:pt>
    <dgm:pt modelId="{E2DA364D-F779-4673-A0BB-86E9D627A524}" type="pres">
      <dgm:prSet presAssocID="{A7E9DAF6-DAFA-480B-A6AD-96B5B9D1FA3E}" presName="levelTx" presStyleLbl="revTx" presStyleIdx="0" presStyleCnt="0">
        <dgm:presLayoutVars>
          <dgm:chMax val="1"/>
          <dgm:bulletEnabled val="1"/>
        </dgm:presLayoutVars>
      </dgm:prSet>
      <dgm:spPr/>
      <dgm:t>
        <a:bodyPr/>
        <a:lstStyle/>
        <a:p>
          <a:endParaRPr lang="en-US"/>
        </a:p>
      </dgm:t>
    </dgm:pt>
    <dgm:pt modelId="{56767DFB-F4AB-4E6E-B7F7-DD2C543EAAA4}" type="pres">
      <dgm:prSet presAssocID="{807BA3F3-1765-4C2A-93E9-496A329C23EA}" presName="Name8" presStyleCnt="0"/>
      <dgm:spPr/>
    </dgm:pt>
    <dgm:pt modelId="{E1D1EC97-4BDC-46E4-BC5D-F9E9E9B964D6}" type="pres">
      <dgm:prSet presAssocID="{807BA3F3-1765-4C2A-93E9-496A329C23EA}" presName="level" presStyleLbl="node1" presStyleIdx="1" presStyleCnt="2">
        <dgm:presLayoutVars>
          <dgm:chMax val="1"/>
          <dgm:bulletEnabled val="1"/>
        </dgm:presLayoutVars>
      </dgm:prSet>
      <dgm:spPr/>
      <dgm:t>
        <a:bodyPr/>
        <a:lstStyle/>
        <a:p>
          <a:endParaRPr lang="en-US"/>
        </a:p>
      </dgm:t>
    </dgm:pt>
    <dgm:pt modelId="{B8E90749-2E32-4A08-A256-073CEF179AFD}" type="pres">
      <dgm:prSet presAssocID="{807BA3F3-1765-4C2A-93E9-496A329C23EA}" presName="levelTx" presStyleLbl="revTx" presStyleIdx="0" presStyleCnt="0">
        <dgm:presLayoutVars>
          <dgm:chMax val="1"/>
          <dgm:bulletEnabled val="1"/>
        </dgm:presLayoutVars>
      </dgm:prSet>
      <dgm:spPr/>
      <dgm:t>
        <a:bodyPr/>
        <a:lstStyle/>
        <a:p>
          <a:endParaRPr lang="en-US"/>
        </a:p>
      </dgm:t>
    </dgm:pt>
  </dgm:ptLst>
  <dgm:cxnLst>
    <dgm:cxn modelId="{4DF73211-7822-4231-815C-51D3374847F7}" type="presOf" srcId="{807BA3F3-1765-4C2A-93E9-496A329C23EA}" destId="{B8E90749-2E32-4A08-A256-073CEF179AFD}" srcOrd="1" destOrd="0" presId="urn:microsoft.com/office/officeart/2005/8/layout/pyramid3"/>
    <dgm:cxn modelId="{E6428FF3-7FB4-44DC-BC2E-2C8EDB56F2FF}" type="presOf" srcId="{807BA3F3-1765-4C2A-93E9-496A329C23EA}" destId="{E1D1EC97-4BDC-46E4-BC5D-F9E9E9B964D6}" srcOrd="0" destOrd="0" presId="urn:microsoft.com/office/officeart/2005/8/layout/pyramid3"/>
    <dgm:cxn modelId="{837B8C81-DBB4-4D96-8513-5766F16BF8C7}" srcId="{DB17B560-91BB-4222-A477-7D3CFA706B37}" destId="{807BA3F3-1765-4C2A-93E9-496A329C23EA}" srcOrd="1" destOrd="0" parTransId="{A851A7F8-42A8-40FC-BE5D-7261B3781059}" sibTransId="{9728EFB7-DC3B-43B5-A6E0-6D9A7F104833}"/>
    <dgm:cxn modelId="{492440D7-8AA5-4BE4-8836-D468740A6042}" srcId="{DB17B560-91BB-4222-A477-7D3CFA706B37}" destId="{A7E9DAF6-DAFA-480B-A6AD-96B5B9D1FA3E}" srcOrd="0" destOrd="0" parTransId="{CD9D8D38-F7E6-4728-BA23-C2A9938E26EA}" sibTransId="{1FE80188-7F6E-4CB8-A961-12D9F9257E52}"/>
    <dgm:cxn modelId="{49E54312-C95E-4BF9-BD82-EF4388B941D4}" type="presOf" srcId="{A7E9DAF6-DAFA-480B-A6AD-96B5B9D1FA3E}" destId="{E2DA364D-F779-4673-A0BB-86E9D627A524}" srcOrd="1" destOrd="0" presId="urn:microsoft.com/office/officeart/2005/8/layout/pyramid3"/>
    <dgm:cxn modelId="{C54F0B6F-C3E7-4852-B894-C1D8D7EB9AD9}" type="presOf" srcId="{A7E9DAF6-DAFA-480B-A6AD-96B5B9D1FA3E}" destId="{5258E824-CA1B-49C9-A8A2-2E5E4E115B40}" srcOrd="0" destOrd="0" presId="urn:microsoft.com/office/officeart/2005/8/layout/pyramid3"/>
    <dgm:cxn modelId="{FE5C7308-8AC1-4624-89F0-BEC7055C69CE}" type="presOf" srcId="{DB17B560-91BB-4222-A477-7D3CFA706B37}" destId="{0CBA839E-FD40-4909-8FEC-89E8C8E4EBEE}" srcOrd="0" destOrd="0" presId="urn:microsoft.com/office/officeart/2005/8/layout/pyramid3"/>
    <dgm:cxn modelId="{399AEBD8-B7E3-4A1E-B398-648D7C62B20C}" type="presParOf" srcId="{0CBA839E-FD40-4909-8FEC-89E8C8E4EBEE}" destId="{B15D99AB-2C53-4E34-BD01-15F22BEEF9FE}" srcOrd="0" destOrd="0" presId="urn:microsoft.com/office/officeart/2005/8/layout/pyramid3"/>
    <dgm:cxn modelId="{0B5B9318-406F-4DF7-AB0C-9A36B08FFB6D}" type="presParOf" srcId="{B15D99AB-2C53-4E34-BD01-15F22BEEF9FE}" destId="{5258E824-CA1B-49C9-A8A2-2E5E4E115B40}" srcOrd="0" destOrd="0" presId="urn:microsoft.com/office/officeart/2005/8/layout/pyramid3"/>
    <dgm:cxn modelId="{57A7FC88-02AB-4889-9A1B-A485384BA130}" type="presParOf" srcId="{B15D99AB-2C53-4E34-BD01-15F22BEEF9FE}" destId="{E2DA364D-F779-4673-A0BB-86E9D627A524}" srcOrd="1" destOrd="0" presId="urn:microsoft.com/office/officeart/2005/8/layout/pyramid3"/>
    <dgm:cxn modelId="{35132E72-50FC-4DB2-9E8C-8DC91C690122}" type="presParOf" srcId="{0CBA839E-FD40-4909-8FEC-89E8C8E4EBEE}" destId="{56767DFB-F4AB-4E6E-B7F7-DD2C543EAAA4}" srcOrd="1" destOrd="0" presId="urn:microsoft.com/office/officeart/2005/8/layout/pyramid3"/>
    <dgm:cxn modelId="{6CC122E1-60EF-4396-84F0-D03AF229E8E5}" type="presParOf" srcId="{56767DFB-F4AB-4E6E-B7F7-DD2C543EAAA4}" destId="{E1D1EC97-4BDC-46E4-BC5D-F9E9E9B964D6}" srcOrd="0" destOrd="0" presId="urn:microsoft.com/office/officeart/2005/8/layout/pyramid3"/>
    <dgm:cxn modelId="{BDC3281B-630D-48FE-A976-FECCDAAB7CCC}" type="presParOf" srcId="{56767DFB-F4AB-4E6E-B7F7-DD2C543EAAA4}" destId="{B8E90749-2E32-4A08-A256-073CEF179AFD}"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1123B2-AB58-4DC9-8CBA-15FD7D8D7501}"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US"/>
        </a:p>
      </dgm:t>
    </dgm:pt>
    <dgm:pt modelId="{4D4390A4-E742-4087-9472-E663E8BDEC0D}">
      <dgm:prSet/>
      <dgm:spPr/>
      <dgm:t>
        <a:bodyPr/>
        <a:lstStyle/>
        <a:p>
          <a:pPr rtl="0"/>
          <a:r>
            <a:rPr lang="en-US" b="0" i="0" dirty="0" smtClean="0"/>
            <a:t>In California, the Child Abuse/Neglect Reporting Act (Act) is a set of laws which require certain persons who have jobs that may include contact with children to report any suspected abuse or neglect of children or youth under age 18 to the proper authorities.</a:t>
          </a:r>
          <a:endParaRPr lang="en-US" dirty="0"/>
        </a:p>
      </dgm:t>
    </dgm:pt>
    <dgm:pt modelId="{06083B39-CFE0-4F59-95AB-DAC86668DCFC}" type="parTrans" cxnId="{DDAADB83-56DE-48A1-9133-BD87B48D865B}">
      <dgm:prSet/>
      <dgm:spPr/>
      <dgm:t>
        <a:bodyPr/>
        <a:lstStyle/>
        <a:p>
          <a:endParaRPr lang="en-US"/>
        </a:p>
      </dgm:t>
    </dgm:pt>
    <dgm:pt modelId="{8C0DC0F5-F6A4-4F4F-8E50-675F7495739C}" type="sibTrans" cxnId="{DDAADB83-56DE-48A1-9133-BD87B48D865B}">
      <dgm:prSet/>
      <dgm:spPr/>
      <dgm:t>
        <a:bodyPr/>
        <a:lstStyle/>
        <a:p>
          <a:endParaRPr lang="en-US"/>
        </a:p>
      </dgm:t>
    </dgm:pt>
    <dgm:pt modelId="{A6CB45E8-A8D2-4CC2-A511-915CC142E598}">
      <dgm:prSet/>
      <dgm:spPr/>
      <dgm:t>
        <a:bodyPr/>
        <a:lstStyle/>
        <a:p>
          <a:pPr rtl="0"/>
          <a:r>
            <a:rPr lang="en-US" b="0" i="0" dirty="0" smtClean="0"/>
            <a:t>This presentation will discuss the specific requirements of the Act and how this Act applies to churches and other faith communities.</a:t>
          </a:r>
          <a:endParaRPr lang="en-US" dirty="0"/>
        </a:p>
      </dgm:t>
    </dgm:pt>
    <dgm:pt modelId="{14740760-1EDF-40CB-B805-F5F6D35B2122}" type="parTrans" cxnId="{D1FA8F05-E58A-4D11-B388-25FD9E861DAC}">
      <dgm:prSet/>
      <dgm:spPr/>
      <dgm:t>
        <a:bodyPr/>
        <a:lstStyle/>
        <a:p>
          <a:endParaRPr lang="en-US"/>
        </a:p>
      </dgm:t>
    </dgm:pt>
    <dgm:pt modelId="{0B8CF6D1-1B80-42C1-B77D-5FF2C8109E7E}" type="sibTrans" cxnId="{D1FA8F05-E58A-4D11-B388-25FD9E861DAC}">
      <dgm:prSet/>
      <dgm:spPr/>
      <dgm:t>
        <a:bodyPr/>
        <a:lstStyle/>
        <a:p>
          <a:endParaRPr lang="en-US"/>
        </a:p>
      </dgm:t>
    </dgm:pt>
    <dgm:pt modelId="{26D1A58A-6E06-46DC-9096-5BA5982F317E}" type="pres">
      <dgm:prSet presAssocID="{F91123B2-AB58-4DC9-8CBA-15FD7D8D7501}" presName="cycle" presStyleCnt="0">
        <dgm:presLayoutVars>
          <dgm:dir/>
          <dgm:resizeHandles val="exact"/>
        </dgm:presLayoutVars>
      </dgm:prSet>
      <dgm:spPr/>
      <dgm:t>
        <a:bodyPr/>
        <a:lstStyle/>
        <a:p>
          <a:endParaRPr lang="en-US"/>
        </a:p>
      </dgm:t>
    </dgm:pt>
    <dgm:pt modelId="{D6BDB8C9-A5DE-4234-BE20-FC1D09668801}" type="pres">
      <dgm:prSet presAssocID="{4D4390A4-E742-4087-9472-E663E8BDEC0D}" presName="node" presStyleLbl="node1" presStyleIdx="0" presStyleCnt="2" custScaleX="133754" custScaleY="118531">
        <dgm:presLayoutVars>
          <dgm:bulletEnabled val="1"/>
        </dgm:presLayoutVars>
      </dgm:prSet>
      <dgm:spPr/>
      <dgm:t>
        <a:bodyPr/>
        <a:lstStyle/>
        <a:p>
          <a:endParaRPr lang="en-US"/>
        </a:p>
      </dgm:t>
    </dgm:pt>
    <dgm:pt modelId="{741B928A-B931-4781-8DFC-81F5F462D095}" type="pres">
      <dgm:prSet presAssocID="{8C0DC0F5-F6A4-4F4F-8E50-675F7495739C}" presName="sibTrans" presStyleLbl="sibTrans2D1" presStyleIdx="0" presStyleCnt="2"/>
      <dgm:spPr/>
      <dgm:t>
        <a:bodyPr/>
        <a:lstStyle/>
        <a:p>
          <a:endParaRPr lang="en-US"/>
        </a:p>
      </dgm:t>
    </dgm:pt>
    <dgm:pt modelId="{BE8123AF-945C-412E-AA95-48C7AE28B921}" type="pres">
      <dgm:prSet presAssocID="{8C0DC0F5-F6A4-4F4F-8E50-675F7495739C}" presName="connectorText" presStyleLbl="sibTrans2D1" presStyleIdx="0" presStyleCnt="2"/>
      <dgm:spPr/>
      <dgm:t>
        <a:bodyPr/>
        <a:lstStyle/>
        <a:p>
          <a:endParaRPr lang="en-US"/>
        </a:p>
      </dgm:t>
    </dgm:pt>
    <dgm:pt modelId="{26B40857-3B20-4BC4-A8AE-0511A515A0D8}" type="pres">
      <dgm:prSet presAssocID="{A6CB45E8-A8D2-4CC2-A511-915CC142E598}" presName="node" presStyleLbl="node1" presStyleIdx="1" presStyleCnt="2" custScaleX="127797" custScaleY="122394">
        <dgm:presLayoutVars>
          <dgm:bulletEnabled val="1"/>
        </dgm:presLayoutVars>
      </dgm:prSet>
      <dgm:spPr/>
      <dgm:t>
        <a:bodyPr/>
        <a:lstStyle/>
        <a:p>
          <a:endParaRPr lang="en-US"/>
        </a:p>
      </dgm:t>
    </dgm:pt>
    <dgm:pt modelId="{61C74FB7-E52F-4C9E-9942-A7068251A57B}" type="pres">
      <dgm:prSet presAssocID="{0B8CF6D1-1B80-42C1-B77D-5FF2C8109E7E}" presName="sibTrans" presStyleLbl="sibTrans2D1" presStyleIdx="1" presStyleCnt="2"/>
      <dgm:spPr/>
      <dgm:t>
        <a:bodyPr/>
        <a:lstStyle/>
        <a:p>
          <a:endParaRPr lang="en-US"/>
        </a:p>
      </dgm:t>
    </dgm:pt>
    <dgm:pt modelId="{597BD37D-7A4D-470C-8876-FB9FB5E3B531}" type="pres">
      <dgm:prSet presAssocID="{0B8CF6D1-1B80-42C1-B77D-5FF2C8109E7E}" presName="connectorText" presStyleLbl="sibTrans2D1" presStyleIdx="1" presStyleCnt="2"/>
      <dgm:spPr/>
      <dgm:t>
        <a:bodyPr/>
        <a:lstStyle/>
        <a:p>
          <a:endParaRPr lang="en-US"/>
        </a:p>
      </dgm:t>
    </dgm:pt>
  </dgm:ptLst>
  <dgm:cxnLst>
    <dgm:cxn modelId="{920BA5F2-867A-482B-91F9-F0DE18FF822C}" type="presOf" srcId="{F91123B2-AB58-4DC9-8CBA-15FD7D8D7501}" destId="{26D1A58A-6E06-46DC-9096-5BA5982F317E}" srcOrd="0" destOrd="0" presId="urn:microsoft.com/office/officeart/2005/8/layout/cycle2"/>
    <dgm:cxn modelId="{771556C5-14A2-4310-9B6C-C588BD4B7C7F}" type="presOf" srcId="{0B8CF6D1-1B80-42C1-B77D-5FF2C8109E7E}" destId="{597BD37D-7A4D-470C-8876-FB9FB5E3B531}" srcOrd="1" destOrd="0" presId="urn:microsoft.com/office/officeart/2005/8/layout/cycle2"/>
    <dgm:cxn modelId="{D7E6C06C-27CD-45C0-B868-7B868BA30E61}" type="presOf" srcId="{8C0DC0F5-F6A4-4F4F-8E50-675F7495739C}" destId="{BE8123AF-945C-412E-AA95-48C7AE28B921}" srcOrd="1" destOrd="0" presId="urn:microsoft.com/office/officeart/2005/8/layout/cycle2"/>
    <dgm:cxn modelId="{D1FA8F05-E58A-4D11-B388-25FD9E861DAC}" srcId="{F91123B2-AB58-4DC9-8CBA-15FD7D8D7501}" destId="{A6CB45E8-A8D2-4CC2-A511-915CC142E598}" srcOrd="1" destOrd="0" parTransId="{14740760-1EDF-40CB-B805-F5F6D35B2122}" sibTransId="{0B8CF6D1-1B80-42C1-B77D-5FF2C8109E7E}"/>
    <dgm:cxn modelId="{11724FAA-A96F-4EC4-89F8-A3BF479E6F79}" type="presOf" srcId="{8C0DC0F5-F6A4-4F4F-8E50-675F7495739C}" destId="{741B928A-B931-4781-8DFC-81F5F462D095}" srcOrd="0" destOrd="0" presId="urn:microsoft.com/office/officeart/2005/8/layout/cycle2"/>
    <dgm:cxn modelId="{DDB7C9CB-6644-4924-995D-0D5519FEBBD3}" type="presOf" srcId="{0B8CF6D1-1B80-42C1-B77D-5FF2C8109E7E}" destId="{61C74FB7-E52F-4C9E-9942-A7068251A57B}" srcOrd="0" destOrd="0" presId="urn:microsoft.com/office/officeart/2005/8/layout/cycle2"/>
    <dgm:cxn modelId="{ED0C9460-C50A-4DFE-8ACC-64A2889034BF}" type="presOf" srcId="{4D4390A4-E742-4087-9472-E663E8BDEC0D}" destId="{D6BDB8C9-A5DE-4234-BE20-FC1D09668801}" srcOrd="0" destOrd="0" presId="urn:microsoft.com/office/officeart/2005/8/layout/cycle2"/>
    <dgm:cxn modelId="{DDAADB83-56DE-48A1-9133-BD87B48D865B}" srcId="{F91123B2-AB58-4DC9-8CBA-15FD7D8D7501}" destId="{4D4390A4-E742-4087-9472-E663E8BDEC0D}" srcOrd="0" destOrd="0" parTransId="{06083B39-CFE0-4F59-95AB-DAC86668DCFC}" sibTransId="{8C0DC0F5-F6A4-4F4F-8E50-675F7495739C}"/>
    <dgm:cxn modelId="{45935008-00E1-45BA-AB3C-2578D945E7E1}" type="presOf" srcId="{A6CB45E8-A8D2-4CC2-A511-915CC142E598}" destId="{26B40857-3B20-4BC4-A8AE-0511A515A0D8}" srcOrd="0" destOrd="0" presId="urn:microsoft.com/office/officeart/2005/8/layout/cycle2"/>
    <dgm:cxn modelId="{31CFD680-1F51-48E0-B837-CE7FF4A2DEFD}" type="presParOf" srcId="{26D1A58A-6E06-46DC-9096-5BA5982F317E}" destId="{D6BDB8C9-A5DE-4234-BE20-FC1D09668801}" srcOrd="0" destOrd="0" presId="urn:microsoft.com/office/officeart/2005/8/layout/cycle2"/>
    <dgm:cxn modelId="{F817C021-11FB-4205-A7ED-EC982CC41C7B}" type="presParOf" srcId="{26D1A58A-6E06-46DC-9096-5BA5982F317E}" destId="{741B928A-B931-4781-8DFC-81F5F462D095}" srcOrd="1" destOrd="0" presId="urn:microsoft.com/office/officeart/2005/8/layout/cycle2"/>
    <dgm:cxn modelId="{C570AA28-9971-4534-ADBC-9AE490F83464}" type="presParOf" srcId="{741B928A-B931-4781-8DFC-81F5F462D095}" destId="{BE8123AF-945C-412E-AA95-48C7AE28B921}" srcOrd="0" destOrd="0" presId="urn:microsoft.com/office/officeart/2005/8/layout/cycle2"/>
    <dgm:cxn modelId="{CF750B90-51C0-4B4E-B89F-77E8F483A5AA}" type="presParOf" srcId="{26D1A58A-6E06-46DC-9096-5BA5982F317E}" destId="{26B40857-3B20-4BC4-A8AE-0511A515A0D8}" srcOrd="2" destOrd="0" presId="urn:microsoft.com/office/officeart/2005/8/layout/cycle2"/>
    <dgm:cxn modelId="{C3245B41-5927-477E-B997-D10CD12C5B19}" type="presParOf" srcId="{26D1A58A-6E06-46DC-9096-5BA5982F317E}" destId="{61C74FB7-E52F-4C9E-9942-A7068251A57B}" srcOrd="3" destOrd="0" presId="urn:microsoft.com/office/officeart/2005/8/layout/cycle2"/>
    <dgm:cxn modelId="{C1B09A85-FC15-44FE-80D6-A0B0EAD32072}" type="presParOf" srcId="{61C74FB7-E52F-4C9E-9942-A7068251A57B}" destId="{597BD37D-7A4D-470C-8876-FB9FB5E3B5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E557BC-6693-4C92-B3B7-B5118F2BF4DB}"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519C7215-EF0C-4DA6-8253-9BCC9699721E}">
      <dgm:prSet/>
      <dgm:spPr/>
      <dgm:t>
        <a:bodyPr/>
        <a:lstStyle/>
        <a:p>
          <a:pPr rtl="0"/>
          <a:r>
            <a:rPr lang="en-US" b="0" i="0" dirty="0" smtClean="0"/>
            <a:t>“A mandated reporter shall make a report to an agency specified . . . whenever the mandated reporter, in his or her </a:t>
          </a:r>
          <a:r>
            <a:rPr lang="en-US" b="0" i="0" u="sng" dirty="0" smtClean="0"/>
            <a:t>professional capacity or within the scope of his or her employment</a:t>
          </a:r>
          <a:r>
            <a:rPr lang="en-US" b="0" i="0" dirty="0" smtClean="0"/>
            <a:t>, has knowledge of or observes a child whom the mandated reporter knows or </a:t>
          </a:r>
          <a:r>
            <a:rPr lang="en-US" b="0" i="0" u="sng" dirty="0" smtClean="0"/>
            <a:t>reasonably suspects</a:t>
          </a:r>
          <a:r>
            <a:rPr lang="en-US" b="0" i="0" dirty="0" smtClean="0"/>
            <a:t> has been the victim of child abuse or neglect.” (Penal Code § 11166(a).)</a:t>
          </a:r>
          <a:endParaRPr lang="en-US" dirty="0"/>
        </a:p>
      </dgm:t>
    </dgm:pt>
    <dgm:pt modelId="{FFCC2570-1748-4539-B140-5ACECA2061FC}" type="parTrans" cxnId="{FEF0EE7F-54E0-4A7D-B4BC-A1F3DA802878}">
      <dgm:prSet/>
      <dgm:spPr/>
      <dgm:t>
        <a:bodyPr/>
        <a:lstStyle/>
        <a:p>
          <a:endParaRPr lang="en-US"/>
        </a:p>
      </dgm:t>
    </dgm:pt>
    <dgm:pt modelId="{AD5FE7F1-0B90-4960-9382-B20C982C0631}" type="sibTrans" cxnId="{FEF0EE7F-54E0-4A7D-B4BC-A1F3DA802878}">
      <dgm:prSet/>
      <dgm:spPr/>
      <dgm:t>
        <a:bodyPr/>
        <a:lstStyle/>
        <a:p>
          <a:endParaRPr lang="en-US"/>
        </a:p>
      </dgm:t>
    </dgm:pt>
    <dgm:pt modelId="{B42D5642-1671-417E-BA04-C6342AAD2516}" type="pres">
      <dgm:prSet presAssocID="{CDE557BC-6693-4C92-B3B7-B5118F2BF4DB}" presName="linearFlow" presStyleCnt="0">
        <dgm:presLayoutVars>
          <dgm:resizeHandles val="exact"/>
        </dgm:presLayoutVars>
      </dgm:prSet>
      <dgm:spPr/>
      <dgm:t>
        <a:bodyPr/>
        <a:lstStyle/>
        <a:p>
          <a:endParaRPr lang="en-US"/>
        </a:p>
      </dgm:t>
    </dgm:pt>
    <dgm:pt modelId="{B32A7254-EBBA-47A1-970C-B5CCFDCFA72E}" type="pres">
      <dgm:prSet presAssocID="{519C7215-EF0C-4DA6-8253-9BCC9699721E}" presName="node" presStyleLbl="node1" presStyleIdx="0" presStyleCnt="1">
        <dgm:presLayoutVars>
          <dgm:bulletEnabled val="1"/>
        </dgm:presLayoutVars>
      </dgm:prSet>
      <dgm:spPr/>
      <dgm:t>
        <a:bodyPr/>
        <a:lstStyle/>
        <a:p>
          <a:endParaRPr lang="en-US"/>
        </a:p>
      </dgm:t>
    </dgm:pt>
  </dgm:ptLst>
  <dgm:cxnLst>
    <dgm:cxn modelId="{FEF0EE7F-54E0-4A7D-B4BC-A1F3DA802878}" srcId="{CDE557BC-6693-4C92-B3B7-B5118F2BF4DB}" destId="{519C7215-EF0C-4DA6-8253-9BCC9699721E}" srcOrd="0" destOrd="0" parTransId="{FFCC2570-1748-4539-B140-5ACECA2061FC}" sibTransId="{AD5FE7F1-0B90-4960-9382-B20C982C0631}"/>
    <dgm:cxn modelId="{E6B47FAA-EB52-48DD-BCD6-F8DEE63900D2}" type="presOf" srcId="{CDE557BC-6693-4C92-B3B7-B5118F2BF4DB}" destId="{B42D5642-1671-417E-BA04-C6342AAD2516}" srcOrd="0" destOrd="0" presId="urn:microsoft.com/office/officeart/2005/8/layout/process2"/>
    <dgm:cxn modelId="{A1B9711C-6984-42AC-9777-5E4E75A4432C}" type="presOf" srcId="{519C7215-EF0C-4DA6-8253-9BCC9699721E}" destId="{B32A7254-EBBA-47A1-970C-B5CCFDCFA72E}" srcOrd="0" destOrd="0" presId="urn:microsoft.com/office/officeart/2005/8/layout/process2"/>
    <dgm:cxn modelId="{9DE4D3F0-9814-43AB-A04E-5B9481F26E66}" type="presParOf" srcId="{B42D5642-1671-417E-BA04-C6342AAD2516}" destId="{B32A7254-EBBA-47A1-970C-B5CCFDCFA72E}"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6313E2-EF25-4B10-952F-3CB253FB3405}" type="doc">
      <dgm:prSet loTypeId="urn:diagrams.loki3.com/VaryingWidthList" loCatId="list" qsTypeId="urn:microsoft.com/office/officeart/2005/8/quickstyle/simple1" qsCatId="simple" csTypeId="urn:microsoft.com/office/officeart/2005/8/colors/accent3_2" csCatId="accent3" phldr="1"/>
      <dgm:spPr/>
      <dgm:t>
        <a:bodyPr/>
        <a:lstStyle/>
        <a:p>
          <a:endParaRPr lang="en-US"/>
        </a:p>
      </dgm:t>
    </dgm:pt>
    <dgm:pt modelId="{1966CBE8-413E-4991-9AEF-B197AF6154A6}">
      <dgm:prSet custT="1"/>
      <dgm:spPr>
        <a:solidFill>
          <a:schemeClr val="bg2">
            <a:lumMod val="60000"/>
            <a:lumOff val="40000"/>
          </a:schemeClr>
        </a:solidFill>
      </dgm:spPr>
      <dgm:t>
        <a:bodyPr/>
        <a:lstStyle/>
        <a:p>
          <a:pPr rtl="0"/>
          <a:r>
            <a:rPr lang="en-US" sz="3200" b="0" i="0" dirty="0" smtClean="0"/>
            <a:t>For the purposes of this article, "</a:t>
          </a:r>
          <a:r>
            <a:rPr lang="en-US" sz="3200" b="1" i="0" u="sng" dirty="0" smtClean="0"/>
            <a:t>reasonable suspicion</a:t>
          </a:r>
          <a:r>
            <a:rPr lang="en-US" sz="3200" b="0" i="0" dirty="0" smtClean="0"/>
            <a:t>" means that it is objectively reasonable for a person to entertain a suspicion, based upon facts that  could cause a reasonable person in a like position drawing, when appropriate, on his or her training and experience, to suspect child abuse or neglect. </a:t>
          </a:r>
          <a:endParaRPr lang="en-US" sz="3200" dirty="0"/>
        </a:p>
      </dgm:t>
    </dgm:pt>
    <dgm:pt modelId="{61407225-9D5B-488E-83F8-2867ABDBE4E9}" type="parTrans" cxnId="{7C67E695-3904-4522-9FCB-3E7DAA0B4854}">
      <dgm:prSet/>
      <dgm:spPr/>
      <dgm:t>
        <a:bodyPr/>
        <a:lstStyle/>
        <a:p>
          <a:endParaRPr lang="en-US"/>
        </a:p>
      </dgm:t>
    </dgm:pt>
    <dgm:pt modelId="{946D464C-A029-400F-BD9B-1BFEBA29722F}" type="sibTrans" cxnId="{7C67E695-3904-4522-9FCB-3E7DAA0B4854}">
      <dgm:prSet/>
      <dgm:spPr/>
      <dgm:t>
        <a:bodyPr/>
        <a:lstStyle/>
        <a:p>
          <a:endParaRPr lang="en-US"/>
        </a:p>
      </dgm:t>
    </dgm:pt>
    <dgm:pt modelId="{048AF9D4-6ED8-4925-A4FC-57192463A3EE}">
      <dgm:prSet/>
      <dgm:spPr/>
      <dgm:t>
        <a:bodyPr/>
        <a:lstStyle/>
        <a:p>
          <a:pPr rtl="0"/>
          <a:r>
            <a:rPr lang="en-US" b="0" i="0" dirty="0" smtClean="0"/>
            <a:t>Penal Code § 11166(a)(1)</a:t>
          </a:r>
          <a:endParaRPr lang="en-US" dirty="0"/>
        </a:p>
      </dgm:t>
    </dgm:pt>
    <dgm:pt modelId="{74C924D6-097C-4BB1-A9C7-BA73AA949A58}" type="parTrans" cxnId="{5E4F8560-3C7C-4BB9-B2CF-79A19F61F675}">
      <dgm:prSet/>
      <dgm:spPr/>
      <dgm:t>
        <a:bodyPr/>
        <a:lstStyle/>
        <a:p>
          <a:endParaRPr lang="en-US"/>
        </a:p>
      </dgm:t>
    </dgm:pt>
    <dgm:pt modelId="{88EC44E5-B611-4F89-9548-A4B2270985C9}" type="sibTrans" cxnId="{5E4F8560-3C7C-4BB9-B2CF-79A19F61F675}">
      <dgm:prSet/>
      <dgm:spPr/>
      <dgm:t>
        <a:bodyPr/>
        <a:lstStyle/>
        <a:p>
          <a:endParaRPr lang="en-US"/>
        </a:p>
      </dgm:t>
    </dgm:pt>
    <dgm:pt modelId="{106EF423-9592-449E-B9EA-35B0FB9E0976}" type="pres">
      <dgm:prSet presAssocID="{886313E2-EF25-4B10-952F-3CB253FB3405}" presName="Name0" presStyleCnt="0">
        <dgm:presLayoutVars>
          <dgm:resizeHandles/>
        </dgm:presLayoutVars>
      </dgm:prSet>
      <dgm:spPr/>
      <dgm:t>
        <a:bodyPr/>
        <a:lstStyle/>
        <a:p>
          <a:endParaRPr lang="en-US"/>
        </a:p>
      </dgm:t>
    </dgm:pt>
    <dgm:pt modelId="{49279B44-CE64-49A2-AB75-979B5E62CC9B}" type="pres">
      <dgm:prSet presAssocID="{1966CBE8-413E-4991-9AEF-B197AF6154A6}" presName="text" presStyleLbl="node1" presStyleIdx="0" presStyleCnt="2">
        <dgm:presLayoutVars>
          <dgm:bulletEnabled val="1"/>
        </dgm:presLayoutVars>
      </dgm:prSet>
      <dgm:spPr/>
      <dgm:t>
        <a:bodyPr/>
        <a:lstStyle/>
        <a:p>
          <a:endParaRPr lang="en-US"/>
        </a:p>
      </dgm:t>
    </dgm:pt>
    <dgm:pt modelId="{4B71DA92-0F14-47B0-AF4D-C955BBD89F65}" type="pres">
      <dgm:prSet presAssocID="{946D464C-A029-400F-BD9B-1BFEBA29722F}" presName="space" presStyleCnt="0"/>
      <dgm:spPr/>
    </dgm:pt>
    <dgm:pt modelId="{D6DF470F-BEDC-442A-85C3-CD1CBCFDC12A}" type="pres">
      <dgm:prSet presAssocID="{048AF9D4-6ED8-4925-A4FC-57192463A3EE}" presName="text" presStyleLbl="node1" presStyleIdx="1" presStyleCnt="2" custScaleX="63439" custScaleY="30620">
        <dgm:presLayoutVars>
          <dgm:bulletEnabled val="1"/>
        </dgm:presLayoutVars>
      </dgm:prSet>
      <dgm:spPr/>
      <dgm:t>
        <a:bodyPr/>
        <a:lstStyle/>
        <a:p>
          <a:endParaRPr lang="en-US"/>
        </a:p>
      </dgm:t>
    </dgm:pt>
  </dgm:ptLst>
  <dgm:cxnLst>
    <dgm:cxn modelId="{B87E3947-D0DE-40FC-8167-DB93AEA1D3FC}" type="presOf" srcId="{1966CBE8-413E-4991-9AEF-B197AF6154A6}" destId="{49279B44-CE64-49A2-AB75-979B5E62CC9B}" srcOrd="0" destOrd="0" presId="urn:diagrams.loki3.com/VaryingWidthList"/>
    <dgm:cxn modelId="{CEBE3A4E-096D-46E8-99B8-6951AA0A81D7}" type="presOf" srcId="{886313E2-EF25-4B10-952F-3CB253FB3405}" destId="{106EF423-9592-449E-B9EA-35B0FB9E0976}" srcOrd="0" destOrd="0" presId="urn:diagrams.loki3.com/VaryingWidthList"/>
    <dgm:cxn modelId="{397616E5-08C5-436E-9B1C-5C5EBE996C76}" type="presOf" srcId="{048AF9D4-6ED8-4925-A4FC-57192463A3EE}" destId="{D6DF470F-BEDC-442A-85C3-CD1CBCFDC12A}" srcOrd="0" destOrd="0" presId="urn:diagrams.loki3.com/VaryingWidthList"/>
    <dgm:cxn modelId="{5E4F8560-3C7C-4BB9-B2CF-79A19F61F675}" srcId="{886313E2-EF25-4B10-952F-3CB253FB3405}" destId="{048AF9D4-6ED8-4925-A4FC-57192463A3EE}" srcOrd="1" destOrd="0" parTransId="{74C924D6-097C-4BB1-A9C7-BA73AA949A58}" sibTransId="{88EC44E5-B611-4F89-9548-A4B2270985C9}"/>
    <dgm:cxn modelId="{7C67E695-3904-4522-9FCB-3E7DAA0B4854}" srcId="{886313E2-EF25-4B10-952F-3CB253FB3405}" destId="{1966CBE8-413E-4991-9AEF-B197AF6154A6}" srcOrd="0" destOrd="0" parTransId="{61407225-9D5B-488E-83F8-2867ABDBE4E9}" sibTransId="{946D464C-A029-400F-BD9B-1BFEBA29722F}"/>
    <dgm:cxn modelId="{09B7B25F-9E4F-4F11-9D45-2DDD729AF429}" type="presParOf" srcId="{106EF423-9592-449E-B9EA-35B0FB9E0976}" destId="{49279B44-CE64-49A2-AB75-979B5E62CC9B}" srcOrd="0" destOrd="0" presId="urn:diagrams.loki3.com/VaryingWidthList"/>
    <dgm:cxn modelId="{A48F977A-D78E-4635-BBF0-4C261908A687}" type="presParOf" srcId="{106EF423-9592-449E-B9EA-35B0FB9E0976}" destId="{4B71DA92-0F14-47B0-AF4D-C955BBD89F65}" srcOrd="1" destOrd="0" presId="urn:diagrams.loki3.com/VaryingWidthList"/>
    <dgm:cxn modelId="{08757F0E-5159-4B27-833F-AECA73014AB8}" type="presParOf" srcId="{106EF423-9592-449E-B9EA-35B0FB9E0976}" destId="{D6DF470F-BEDC-442A-85C3-CD1CBCFDC12A}" srcOrd="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DEB7D2-FE89-405A-BE88-AFCA25A20C4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18F0B383-8F0D-4DC5-A4F5-B0E9A042871F}">
      <dgm:prSet/>
      <dgm:spPr>
        <a:solidFill>
          <a:srgbClr val="00B050"/>
        </a:solidFill>
      </dgm:spPr>
      <dgm:t>
        <a:bodyPr/>
        <a:lstStyle/>
        <a:p>
          <a:pPr rtl="0"/>
          <a:r>
            <a:rPr lang="en-US" b="0" i="0" dirty="0" smtClean="0"/>
            <a:t>Under California law, the list of mandated reporters is extensive, e.g. doctors, nurses, teachers, counselors, daycare providers, etc. (Penal Code section 11167.5.)</a:t>
          </a:r>
          <a:endParaRPr lang="en-US" dirty="0"/>
        </a:p>
      </dgm:t>
    </dgm:pt>
    <dgm:pt modelId="{B3ECDCA7-5034-4821-8803-5A150007DFD6}" type="parTrans" cxnId="{7A6CB6A3-FC04-441C-ADE1-94478C191706}">
      <dgm:prSet/>
      <dgm:spPr/>
      <dgm:t>
        <a:bodyPr/>
        <a:lstStyle/>
        <a:p>
          <a:endParaRPr lang="en-US"/>
        </a:p>
      </dgm:t>
    </dgm:pt>
    <dgm:pt modelId="{70FBC7E2-FF89-4484-B3F4-1BDFCBF7138D}" type="sibTrans" cxnId="{7A6CB6A3-FC04-441C-ADE1-94478C191706}">
      <dgm:prSet/>
      <dgm:spPr/>
      <dgm:t>
        <a:bodyPr/>
        <a:lstStyle/>
        <a:p>
          <a:endParaRPr lang="en-US"/>
        </a:p>
      </dgm:t>
    </dgm:pt>
    <dgm:pt modelId="{EEE112E4-4A20-4459-8742-41DD7DFD9D12}">
      <dgm:prSet/>
      <dgm:spPr>
        <a:solidFill>
          <a:schemeClr val="tx1">
            <a:lumMod val="50000"/>
          </a:schemeClr>
        </a:solidFill>
      </dgm:spPr>
      <dgm:t>
        <a:bodyPr/>
        <a:lstStyle/>
        <a:p>
          <a:pPr rtl="0"/>
          <a:r>
            <a:rPr lang="en-US" b="0" i="0" dirty="0" smtClean="0"/>
            <a:t>Mandated reporters include “</a:t>
          </a:r>
          <a:r>
            <a:rPr lang="en-US" b="1" i="0" dirty="0" smtClean="0"/>
            <a:t>Clergy Members</a:t>
          </a:r>
          <a:r>
            <a:rPr lang="en-US" b="0" i="0" dirty="0" smtClean="0"/>
            <a:t>.” (Penal Code § 11165.7(a)(32).)</a:t>
          </a:r>
          <a:endParaRPr lang="en-US" dirty="0"/>
        </a:p>
      </dgm:t>
    </dgm:pt>
    <dgm:pt modelId="{719E9131-7F8E-46FF-A58E-7BCE114AA835}" type="parTrans" cxnId="{AD77501C-68E1-4EE4-B1A5-9F75784E1766}">
      <dgm:prSet/>
      <dgm:spPr/>
      <dgm:t>
        <a:bodyPr/>
        <a:lstStyle/>
        <a:p>
          <a:endParaRPr lang="en-US"/>
        </a:p>
      </dgm:t>
    </dgm:pt>
    <dgm:pt modelId="{99C7083E-BD53-4679-9492-64D9479F9E63}" type="sibTrans" cxnId="{AD77501C-68E1-4EE4-B1A5-9F75784E1766}">
      <dgm:prSet/>
      <dgm:spPr/>
      <dgm:t>
        <a:bodyPr/>
        <a:lstStyle/>
        <a:p>
          <a:endParaRPr lang="en-US"/>
        </a:p>
      </dgm:t>
    </dgm:pt>
    <dgm:pt modelId="{3DF5791E-3C94-4439-A796-D057DDC9DBB3}" type="pres">
      <dgm:prSet presAssocID="{56DEB7D2-FE89-405A-BE88-AFCA25A20C47}" presName="Name0" presStyleCnt="0">
        <dgm:presLayoutVars>
          <dgm:chPref val="3"/>
          <dgm:dir/>
          <dgm:animLvl val="lvl"/>
          <dgm:resizeHandles/>
        </dgm:presLayoutVars>
      </dgm:prSet>
      <dgm:spPr/>
      <dgm:t>
        <a:bodyPr/>
        <a:lstStyle/>
        <a:p>
          <a:endParaRPr lang="en-US"/>
        </a:p>
      </dgm:t>
    </dgm:pt>
    <dgm:pt modelId="{4DD0C603-4EC9-4AC1-866B-0684F60C8223}" type="pres">
      <dgm:prSet presAssocID="{18F0B383-8F0D-4DC5-A4F5-B0E9A042871F}" presName="horFlow" presStyleCnt="0"/>
      <dgm:spPr/>
    </dgm:pt>
    <dgm:pt modelId="{167B38D0-AF18-4156-B72A-25143EFE0D55}" type="pres">
      <dgm:prSet presAssocID="{18F0B383-8F0D-4DC5-A4F5-B0E9A042871F}" presName="bigChev" presStyleLbl="node1" presStyleIdx="0" presStyleCnt="2"/>
      <dgm:spPr/>
      <dgm:t>
        <a:bodyPr/>
        <a:lstStyle/>
        <a:p>
          <a:endParaRPr lang="en-US"/>
        </a:p>
      </dgm:t>
    </dgm:pt>
    <dgm:pt modelId="{DEC49E81-0CD1-413E-83C9-48DD699DA8E8}" type="pres">
      <dgm:prSet presAssocID="{18F0B383-8F0D-4DC5-A4F5-B0E9A042871F}" presName="vSp" presStyleCnt="0"/>
      <dgm:spPr/>
    </dgm:pt>
    <dgm:pt modelId="{C3500896-7ED1-4119-B8BB-B38D2539F6E6}" type="pres">
      <dgm:prSet presAssocID="{EEE112E4-4A20-4459-8742-41DD7DFD9D12}" presName="horFlow" presStyleCnt="0"/>
      <dgm:spPr/>
    </dgm:pt>
    <dgm:pt modelId="{10D2ACCD-E402-4DD6-88CC-B41847908B99}" type="pres">
      <dgm:prSet presAssocID="{EEE112E4-4A20-4459-8742-41DD7DFD9D12}" presName="bigChev" presStyleLbl="node1" presStyleIdx="1" presStyleCnt="2"/>
      <dgm:spPr/>
      <dgm:t>
        <a:bodyPr/>
        <a:lstStyle/>
        <a:p>
          <a:endParaRPr lang="en-US"/>
        </a:p>
      </dgm:t>
    </dgm:pt>
  </dgm:ptLst>
  <dgm:cxnLst>
    <dgm:cxn modelId="{7148715B-C557-45E9-A58A-5E95E89C7E0D}" type="presOf" srcId="{18F0B383-8F0D-4DC5-A4F5-B0E9A042871F}" destId="{167B38D0-AF18-4156-B72A-25143EFE0D55}" srcOrd="0" destOrd="0" presId="urn:microsoft.com/office/officeart/2005/8/layout/lProcess3"/>
    <dgm:cxn modelId="{AD77501C-68E1-4EE4-B1A5-9F75784E1766}" srcId="{56DEB7D2-FE89-405A-BE88-AFCA25A20C47}" destId="{EEE112E4-4A20-4459-8742-41DD7DFD9D12}" srcOrd="1" destOrd="0" parTransId="{719E9131-7F8E-46FF-A58E-7BCE114AA835}" sibTransId="{99C7083E-BD53-4679-9492-64D9479F9E63}"/>
    <dgm:cxn modelId="{9946A7B0-7AF3-4075-BEB5-5AC21B1A9A36}" type="presOf" srcId="{EEE112E4-4A20-4459-8742-41DD7DFD9D12}" destId="{10D2ACCD-E402-4DD6-88CC-B41847908B99}" srcOrd="0" destOrd="0" presId="urn:microsoft.com/office/officeart/2005/8/layout/lProcess3"/>
    <dgm:cxn modelId="{7A6CB6A3-FC04-441C-ADE1-94478C191706}" srcId="{56DEB7D2-FE89-405A-BE88-AFCA25A20C47}" destId="{18F0B383-8F0D-4DC5-A4F5-B0E9A042871F}" srcOrd="0" destOrd="0" parTransId="{B3ECDCA7-5034-4821-8803-5A150007DFD6}" sibTransId="{70FBC7E2-FF89-4484-B3F4-1BDFCBF7138D}"/>
    <dgm:cxn modelId="{F18E2D5C-488B-4A8A-A44C-C7993ACBD46C}" type="presOf" srcId="{56DEB7D2-FE89-405A-BE88-AFCA25A20C47}" destId="{3DF5791E-3C94-4439-A796-D057DDC9DBB3}" srcOrd="0" destOrd="0" presId="urn:microsoft.com/office/officeart/2005/8/layout/lProcess3"/>
    <dgm:cxn modelId="{2AF9872C-AA2F-40F4-84F4-55980D57AB03}" type="presParOf" srcId="{3DF5791E-3C94-4439-A796-D057DDC9DBB3}" destId="{4DD0C603-4EC9-4AC1-866B-0684F60C8223}" srcOrd="0" destOrd="0" presId="urn:microsoft.com/office/officeart/2005/8/layout/lProcess3"/>
    <dgm:cxn modelId="{17D3CB2A-9806-4F32-BA2A-5F648AD02C11}" type="presParOf" srcId="{4DD0C603-4EC9-4AC1-866B-0684F60C8223}" destId="{167B38D0-AF18-4156-B72A-25143EFE0D55}" srcOrd="0" destOrd="0" presId="urn:microsoft.com/office/officeart/2005/8/layout/lProcess3"/>
    <dgm:cxn modelId="{00A66E7C-58F4-4737-8289-8EBE6AC0C7EA}" type="presParOf" srcId="{3DF5791E-3C94-4439-A796-D057DDC9DBB3}" destId="{DEC49E81-0CD1-413E-83C9-48DD699DA8E8}" srcOrd="1" destOrd="0" presId="urn:microsoft.com/office/officeart/2005/8/layout/lProcess3"/>
    <dgm:cxn modelId="{27668F2D-786E-44EF-B1CD-BB65F74C0F72}" type="presParOf" srcId="{3DF5791E-3C94-4439-A796-D057DDC9DBB3}" destId="{C3500896-7ED1-4119-B8BB-B38D2539F6E6}" srcOrd="2" destOrd="0" presId="urn:microsoft.com/office/officeart/2005/8/layout/lProcess3"/>
    <dgm:cxn modelId="{6027A218-ED88-4BF2-AF8D-98C521E8AEE2}" type="presParOf" srcId="{C3500896-7ED1-4119-B8BB-B38D2539F6E6}" destId="{10D2ACCD-E402-4DD6-88CC-B41847908B99}"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7981B4-7F68-46F2-ACD9-B5A29BCD061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E4DDCCDF-C910-48CB-A8FF-03BE5F1BB902}">
      <dgm:prSet/>
      <dgm:spPr>
        <a:solidFill>
          <a:schemeClr val="tx1">
            <a:lumMod val="50000"/>
          </a:schemeClr>
        </a:solidFill>
      </dgm:spPr>
      <dgm:t>
        <a:bodyPr/>
        <a:lstStyle/>
        <a:p>
          <a:pPr rtl="0"/>
          <a:r>
            <a:rPr lang="en-US" b="0" i="0" dirty="0" smtClean="0"/>
            <a:t>“</a:t>
          </a:r>
          <a:r>
            <a:rPr lang="en-US" b="1" i="0" u="sng" dirty="0" smtClean="0"/>
            <a:t>Clergy member</a:t>
          </a:r>
          <a:r>
            <a:rPr lang="en-US" b="0" i="0" dirty="0" smtClean="0"/>
            <a:t>" means a priest, minister, rabbi, religious practitioner, or similar functionary of a church, temple, or recognized denomination or organization.</a:t>
          </a:r>
          <a:endParaRPr lang="en-US" dirty="0"/>
        </a:p>
      </dgm:t>
    </dgm:pt>
    <dgm:pt modelId="{03E1E3E7-4428-4484-B8A7-C31A74E1E731}" type="parTrans" cxnId="{DD1F2AEF-2883-46B2-A31C-85BF3CE56BEF}">
      <dgm:prSet/>
      <dgm:spPr/>
      <dgm:t>
        <a:bodyPr/>
        <a:lstStyle/>
        <a:p>
          <a:endParaRPr lang="en-US"/>
        </a:p>
      </dgm:t>
    </dgm:pt>
    <dgm:pt modelId="{FFF81665-5579-40AB-8C3A-93FDD5FC001D}" type="sibTrans" cxnId="{DD1F2AEF-2883-46B2-A31C-85BF3CE56BEF}">
      <dgm:prSet/>
      <dgm:spPr/>
      <dgm:t>
        <a:bodyPr/>
        <a:lstStyle/>
        <a:p>
          <a:endParaRPr lang="en-US"/>
        </a:p>
      </dgm:t>
    </dgm:pt>
    <dgm:pt modelId="{CBED2A05-94E3-4250-8144-28A1F3A688C7}">
      <dgm:prSet/>
      <dgm:spPr>
        <a:solidFill>
          <a:schemeClr val="accent3">
            <a:lumMod val="75000"/>
          </a:schemeClr>
        </a:solidFill>
      </dgm:spPr>
      <dgm:t>
        <a:bodyPr/>
        <a:lstStyle/>
        <a:p>
          <a:pPr rtl="0"/>
          <a:r>
            <a:rPr lang="en-US" b="0" i="0" dirty="0" smtClean="0"/>
            <a:t>“Clergy” also includes any “</a:t>
          </a:r>
          <a:r>
            <a:rPr lang="en-US" b="1" i="0" u="sng" dirty="0" smtClean="0"/>
            <a:t>custodian of records </a:t>
          </a:r>
          <a:r>
            <a:rPr lang="en-US" b="0" i="0" u="sng" dirty="0" smtClean="0"/>
            <a:t>for clergy</a:t>
          </a:r>
          <a:r>
            <a:rPr lang="en-US" b="0" i="0" dirty="0" smtClean="0"/>
            <a:t>,” which under Presbyterian rules means the Clerk of Session.</a:t>
          </a:r>
          <a:endParaRPr lang="en-US" dirty="0"/>
        </a:p>
      </dgm:t>
    </dgm:pt>
    <dgm:pt modelId="{4B7C4203-36B1-4818-B842-15B777C84FA2}" type="parTrans" cxnId="{BAFA843A-8EAD-48D5-BC34-7DAA0449DD7C}">
      <dgm:prSet/>
      <dgm:spPr/>
      <dgm:t>
        <a:bodyPr/>
        <a:lstStyle/>
        <a:p>
          <a:endParaRPr lang="en-US"/>
        </a:p>
      </dgm:t>
    </dgm:pt>
    <dgm:pt modelId="{D494B966-6683-4513-AEA8-F702CD771210}" type="sibTrans" cxnId="{BAFA843A-8EAD-48D5-BC34-7DAA0449DD7C}">
      <dgm:prSet/>
      <dgm:spPr/>
      <dgm:t>
        <a:bodyPr/>
        <a:lstStyle/>
        <a:p>
          <a:endParaRPr lang="en-US"/>
        </a:p>
      </dgm:t>
    </dgm:pt>
    <dgm:pt modelId="{CF17DC31-33D4-420B-8FC2-28752BFA70F2}" type="pres">
      <dgm:prSet presAssocID="{F37981B4-7F68-46F2-ACD9-B5A29BCD061C}" presName="Name0" presStyleCnt="0">
        <dgm:presLayoutVars>
          <dgm:dir/>
          <dgm:resizeHandles val="exact"/>
        </dgm:presLayoutVars>
      </dgm:prSet>
      <dgm:spPr/>
      <dgm:t>
        <a:bodyPr/>
        <a:lstStyle/>
        <a:p>
          <a:endParaRPr lang="en-US"/>
        </a:p>
      </dgm:t>
    </dgm:pt>
    <dgm:pt modelId="{1AFAEC40-C693-4AC2-977F-022F2173EB40}" type="pres">
      <dgm:prSet presAssocID="{E4DDCCDF-C910-48CB-A8FF-03BE5F1BB902}" presName="node" presStyleLbl="node1" presStyleIdx="0" presStyleCnt="2" custScaleX="120487" custScaleY="180394">
        <dgm:presLayoutVars>
          <dgm:bulletEnabled val="1"/>
        </dgm:presLayoutVars>
      </dgm:prSet>
      <dgm:spPr/>
      <dgm:t>
        <a:bodyPr/>
        <a:lstStyle/>
        <a:p>
          <a:endParaRPr lang="en-US"/>
        </a:p>
      </dgm:t>
    </dgm:pt>
    <dgm:pt modelId="{A0B46726-EAD0-4072-80CC-358AF7462942}" type="pres">
      <dgm:prSet presAssocID="{FFF81665-5579-40AB-8C3A-93FDD5FC001D}" presName="sibTrans" presStyleLbl="sibTrans2D1" presStyleIdx="0" presStyleCnt="1"/>
      <dgm:spPr/>
      <dgm:t>
        <a:bodyPr/>
        <a:lstStyle/>
        <a:p>
          <a:endParaRPr lang="en-US"/>
        </a:p>
      </dgm:t>
    </dgm:pt>
    <dgm:pt modelId="{41D5194B-1363-4E06-8B25-EC0AD201C6F2}" type="pres">
      <dgm:prSet presAssocID="{FFF81665-5579-40AB-8C3A-93FDD5FC001D}" presName="connectorText" presStyleLbl="sibTrans2D1" presStyleIdx="0" presStyleCnt="1"/>
      <dgm:spPr/>
      <dgm:t>
        <a:bodyPr/>
        <a:lstStyle/>
        <a:p>
          <a:endParaRPr lang="en-US"/>
        </a:p>
      </dgm:t>
    </dgm:pt>
    <dgm:pt modelId="{184D8512-D9F5-49DE-94C3-33627BC93341}" type="pres">
      <dgm:prSet presAssocID="{CBED2A05-94E3-4250-8144-28A1F3A688C7}" presName="node" presStyleLbl="node1" presStyleIdx="1" presStyleCnt="2" custScaleX="117744" custScaleY="180394">
        <dgm:presLayoutVars>
          <dgm:bulletEnabled val="1"/>
        </dgm:presLayoutVars>
      </dgm:prSet>
      <dgm:spPr/>
      <dgm:t>
        <a:bodyPr/>
        <a:lstStyle/>
        <a:p>
          <a:endParaRPr lang="en-US"/>
        </a:p>
      </dgm:t>
    </dgm:pt>
  </dgm:ptLst>
  <dgm:cxnLst>
    <dgm:cxn modelId="{7A9BBF0F-ECB4-4328-B4BC-033687153335}" type="presOf" srcId="{FFF81665-5579-40AB-8C3A-93FDD5FC001D}" destId="{41D5194B-1363-4E06-8B25-EC0AD201C6F2}" srcOrd="1" destOrd="0" presId="urn:microsoft.com/office/officeart/2005/8/layout/process1"/>
    <dgm:cxn modelId="{69780706-AA6F-401F-ABF8-CBE2E2944A21}" type="presOf" srcId="{FFF81665-5579-40AB-8C3A-93FDD5FC001D}" destId="{A0B46726-EAD0-4072-80CC-358AF7462942}" srcOrd="0" destOrd="0" presId="urn:microsoft.com/office/officeart/2005/8/layout/process1"/>
    <dgm:cxn modelId="{1B946254-8D50-43EF-80D4-E2DCAAAB9538}" type="presOf" srcId="{F37981B4-7F68-46F2-ACD9-B5A29BCD061C}" destId="{CF17DC31-33D4-420B-8FC2-28752BFA70F2}" srcOrd="0" destOrd="0" presId="urn:microsoft.com/office/officeart/2005/8/layout/process1"/>
    <dgm:cxn modelId="{57D59928-0A40-480A-AD62-B37A3911E8F4}" type="presOf" srcId="{CBED2A05-94E3-4250-8144-28A1F3A688C7}" destId="{184D8512-D9F5-49DE-94C3-33627BC93341}" srcOrd="0" destOrd="0" presId="urn:microsoft.com/office/officeart/2005/8/layout/process1"/>
    <dgm:cxn modelId="{DD1F2AEF-2883-46B2-A31C-85BF3CE56BEF}" srcId="{F37981B4-7F68-46F2-ACD9-B5A29BCD061C}" destId="{E4DDCCDF-C910-48CB-A8FF-03BE5F1BB902}" srcOrd="0" destOrd="0" parTransId="{03E1E3E7-4428-4484-B8A7-C31A74E1E731}" sibTransId="{FFF81665-5579-40AB-8C3A-93FDD5FC001D}"/>
    <dgm:cxn modelId="{FF78FEF3-BF27-45D8-85A6-C151692B02ED}" type="presOf" srcId="{E4DDCCDF-C910-48CB-A8FF-03BE5F1BB902}" destId="{1AFAEC40-C693-4AC2-977F-022F2173EB40}" srcOrd="0" destOrd="0" presId="urn:microsoft.com/office/officeart/2005/8/layout/process1"/>
    <dgm:cxn modelId="{BAFA843A-8EAD-48D5-BC34-7DAA0449DD7C}" srcId="{F37981B4-7F68-46F2-ACD9-B5A29BCD061C}" destId="{CBED2A05-94E3-4250-8144-28A1F3A688C7}" srcOrd="1" destOrd="0" parTransId="{4B7C4203-36B1-4818-B842-15B777C84FA2}" sibTransId="{D494B966-6683-4513-AEA8-F702CD771210}"/>
    <dgm:cxn modelId="{6516B112-765B-49D6-81B8-79C2D501D15E}" type="presParOf" srcId="{CF17DC31-33D4-420B-8FC2-28752BFA70F2}" destId="{1AFAEC40-C693-4AC2-977F-022F2173EB40}" srcOrd="0" destOrd="0" presId="urn:microsoft.com/office/officeart/2005/8/layout/process1"/>
    <dgm:cxn modelId="{EB39E8FF-2CC3-4C7B-B371-F8454648FB76}" type="presParOf" srcId="{CF17DC31-33D4-420B-8FC2-28752BFA70F2}" destId="{A0B46726-EAD0-4072-80CC-358AF7462942}" srcOrd="1" destOrd="0" presId="urn:microsoft.com/office/officeart/2005/8/layout/process1"/>
    <dgm:cxn modelId="{02CB9D04-84B3-4F8D-939C-9B3E28B66166}" type="presParOf" srcId="{A0B46726-EAD0-4072-80CC-358AF7462942}" destId="{41D5194B-1363-4E06-8B25-EC0AD201C6F2}" srcOrd="0" destOrd="0" presId="urn:microsoft.com/office/officeart/2005/8/layout/process1"/>
    <dgm:cxn modelId="{F960847B-1F60-4F8F-B7B2-54F3FCDB4651}" type="presParOf" srcId="{CF17DC31-33D4-420B-8FC2-28752BFA70F2}" destId="{184D8512-D9F5-49DE-94C3-33627BC9334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19C141-D0FA-4083-8913-1C1812919B9C}" type="doc">
      <dgm:prSet loTypeId="urn:diagrams.loki3.com/VaryingWidthList" loCatId="list" qsTypeId="urn:microsoft.com/office/officeart/2005/8/quickstyle/simple1" qsCatId="simple" csTypeId="urn:microsoft.com/office/officeart/2005/8/colors/colorful4" csCatId="colorful" phldr="1"/>
      <dgm:spPr/>
      <dgm:t>
        <a:bodyPr/>
        <a:lstStyle/>
        <a:p>
          <a:endParaRPr lang="en-US"/>
        </a:p>
      </dgm:t>
    </dgm:pt>
    <dgm:pt modelId="{F2BE4B66-1BF1-451F-ACD9-CB34794CDA2F}">
      <dgm:prSet custT="1"/>
      <dgm:spPr/>
      <dgm:t>
        <a:bodyPr/>
        <a:lstStyle/>
        <a:p>
          <a:pPr rtl="0"/>
          <a:r>
            <a:rPr lang="en-US" sz="2800" b="0" i="0" dirty="0" smtClean="0"/>
            <a:t>Other mandated reporters at a church:</a:t>
          </a:r>
          <a:endParaRPr lang="en-US" sz="2800" dirty="0"/>
        </a:p>
      </dgm:t>
    </dgm:pt>
    <dgm:pt modelId="{334292DE-B73F-4B8B-929A-33B5D5D8F281}" type="parTrans" cxnId="{BEE6ED7C-6C20-4D9D-BC0A-190329606BC0}">
      <dgm:prSet/>
      <dgm:spPr/>
      <dgm:t>
        <a:bodyPr/>
        <a:lstStyle/>
        <a:p>
          <a:endParaRPr lang="en-US"/>
        </a:p>
      </dgm:t>
    </dgm:pt>
    <dgm:pt modelId="{E82D3641-881B-4C6B-AA3C-5D698B626151}" type="sibTrans" cxnId="{BEE6ED7C-6C20-4D9D-BC0A-190329606BC0}">
      <dgm:prSet/>
      <dgm:spPr/>
      <dgm:t>
        <a:bodyPr/>
        <a:lstStyle/>
        <a:p>
          <a:endParaRPr lang="en-US"/>
        </a:p>
      </dgm:t>
    </dgm:pt>
    <dgm:pt modelId="{08A3611B-97EC-44E4-A0C5-059806AAA04E}">
      <dgm:prSet custT="1"/>
      <dgm:spPr/>
      <dgm:t>
        <a:bodyPr/>
        <a:lstStyle/>
        <a:p>
          <a:pPr rtl="0"/>
          <a:r>
            <a:rPr lang="en-US" sz="2800" b="0" i="0" dirty="0" smtClean="0"/>
            <a:t>Paid youth pastors, youth leaders or children’s ministers;</a:t>
          </a:r>
          <a:endParaRPr lang="en-US" sz="2800" dirty="0"/>
        </a:p>
      </dgm:t>
    </dgm:pt>
    <dgm:pt modelId="{BC91044B-63FD-46AA-93D7-E1E9792E2119}" type="parTrans" cxnId="{3A9A21A2-538B-478C-A20E-CDAAFDE49349}">
      <dgm:prSet/>
      <dgm:spPr/>
      <dgm:t>
        <a:bodyPr/>
        <a:lstStyle/>
        <a:p>
          <a:endParaRPr lang="en-US"/>
        </a:p>
      </dgm:t>
    </dgm:pt>
    <dgm:pt modelId="{D55126EB-D0FC-4186-BCE8-9AE8B06812F7}" type="sibTrans" cxnId="{3A9A21A2-538B-478C-A20E-CDAAFDE49349}">
      <dgm:prSet/>
      <dgm:spPr/>
      <dgm:t>
        <a:bodyPr/>
        <a:lstStyle/>
        <a:p>
          <a:endParaRPr lang="en-US"/>
        </a:p>
      </dgm:t>
    </dgm:pt>
    <dgm:pt modelId="{D6C1DE9F-23AF-4767-8595-83E62541F32A}">
      <dgm:prSet custT="1"/>
      <dgm:spPr/>
      <dgm:t>
        <a:bodyPr/>
        <a:lstStyle/>
        <a:p>
          <a:pPr rtl="0"/>
          <a:r>
            <a:rPr lang="en-US" sz="2800" b="0" i="0" dirty="0" smtClean="0"/>
            <a:t>Paid teachers; and </a:t>
          </a:r>
          <a:endParaRPr lang="en-US" sz="2800" dirty="0"/>
        </a:p>
      </dgm:t>
    </dgm:pt>
    <dgm:pt modelId="{19F686AF-8AC4-4B26-94DE-C8879A331B75}" type="parTrans" cxnId="{E25CD4F5-AA3E-42CA-BFB9-FDC480411AEC}">
      <dgm:prSet/>
      <dgm:spPr/>
      <dgm:t>
        <a:bodyPr/>
        <a:lstStyle/>
        <a:p>
          <a:endParaRPr lang="en-US"/>
        </a:p>
      </dgm:t>
    </dgm:pt>
    <dgm:pt modelId="{B77CCFBD-4DAA-4A5E-B6C1-0C5374AED183}" type="sibTrans" cxnId="{E25CD4F5-AA3E-42CA-BFB9-FDC480411AEC}">
      <dgm:prSet/>
      <dgm:spPr/>
      <dgm:t>
        <a:bodyPr/>
        <a:lstStyle/>
        <a:p>
          <a:endParaRPr lang="en-US"/>
        </a:p>
      </dgm:t>
    </dgm:pt>
    <dgm:pt modelId="{11510F3E-3DF5-478D-88EF-D42A97F1DAD0}">
      <dgm:prSet custT="1"/>
      <dgm:spPr/>
      <dgm:t>
        <a:bodyPr/>
        <a:lstStyle/>
        <a:p>
          <a:pPr rtl="0"/>
          <a:r>
            <a:rPr lang="en-US" sz="2800" b="0" i="0" dirty="0" smtClean="0"/>
            <a:t>Paid child care workers.</a:t>
          </a:r>
          <a:endParaRPr lang="en-US" sz="2800" dirty="0"/>
        </a:p>
      </dgm:t>
    </dgm:pt>
    <dgm:pt modelId="{6B9200DE-D2ED-4DFB-94F1-F6218705CEC4}" type="parTrans" cxnId="{C2F7FA7D-D35A-4F1E-8868-B890C6F06C6A}">
      <dgm:prSet/>
      <dgm:spPr/>
      <dgm:t>
        <a:bodyPr/>
        <a:lstStyle/>
        <a:p>
          <a:endParaRPr lang="en-US"/>
        </a:p>
      </dgm:t>
    </dgm:pt>
    <dgm:pt modelId="{AE1939E4-BDA0-4555-8D06-F08885FA3C92}" type="sibTrans" cxnId="{C2F7FA7D-D35A-4F1E-8868-B890C6F06C6A}">
      <dgm:prSet/>
      <dgm:spPr/>
      <dgm:t>
        <a:bodyPr/>
        <a:lstStyle/>
        <a:p>
          <a:endParaRPr lang="en-US"/>
        </a:p>
      </dgm:t>
    </dgm:pt>
    <dgm:pt modelId="{FEEB373A-2C9F-42CE-BD36-ACA7CE8CF73A}">
      <dgm:prSet/>
      <dgm:spPr/>
      <dgm:t>
        <a:bodyPr/>
        <a:lstStyle/>
        <a:p>
          <a:pPr rtl="0"/>
          <a:r>
            <a:rPr lang="en-US" b="1" i="0" smtClean="0"/>
            <a:t>Basically, anyone the church pays to work with children or youth is a mandated reporter</a:t>
          </a:r>
          <a:r>
            <a:rPr lang="en-US" b="0" i="0" smtClean="0"/>
            <a:t>.  If the church operates a full time school or full time day care program, then most employees of those programs are mandated reporters.</a:t>
          </a:r>
          <a:endParaRPr lang="en-US"/>
        </a:p>
      </dgm:t>
    </dgm:pt>
    <dgm:pt modelId="{80B031B4-46BE-4C6B-B599-3F0BBE157C0A}" type="parTrans" cxnId="{1E38AB9C-6F41-4B82-975C-22C2C87C10FE}">
      <dgm:prSet/>
      <dgm:spPr/>
      <dgm:t>
        <a:bodyPr/>
        <a:lstStyle/>
        <a:p>
          <a:endParaRPr lang="en-US"/>
        </a:p>
      </dgm:t>
    </dgm:pt>
    <dgm:pt modelId="{FFA3B341-22E7-4BE9-A967-2B37C01CAAC5}" type="sibTrans" cxnId="{1E38AB9C-6F41-4B82-975C-22C2C87C10FE}">
      <dgm:prSet/>
      <dgm:spPr/>
      <dgm:t>
        <a:bodyPr/>
        <a:lstStyle/>
        <a:p>
          <a:endParaRPr lang="en-US"/>
        </a:p>
      </dgm:t>
    </dgm:pt>
    <dgm:pt modelId="{16453E7D-4F2D-41D3-8896-7DCC3657FD75}" type="pres">
      <dgm:prSet presAssocID="{0919C141-D0FA-4083-8913-1C1812919B9C}" presName="Name0" presStyleCnt="0">
        <dgm:presLayoutVars>
          <dgm:resizeHandles/>
        </dgm:presLayoutVars>
      </dgm:prSet>
      <dgm:spPr/>
      <dgm:t>
        <a:bodyPr/>
        <a:lstStyle/>
        <a:p>
          <a:endParaRPr lang="en-US"/>
        </a:p>
      </dgm:t>
    </dgm:pt>
    <dgm:pt modelId="{5699EF67-E5D7-4746-BFCD-7E4649DBFE09}" type="pres">
      <dgm:prSet presAssocID="{F2BE4B66-1BF1-451F-ACD9-CB34794CDA2F}" presName="text" presStyleLbl="node1" presStyleIdx="0" presStyleCnt="2">
        <dgm:presLayoutVars>
          <dgm:bulletEnabled val="1"/>
        </dgm:presLayoutVars>
      </dgm:prSet>
      <dgm:spPr/>
      <dgm:t>
        <a:bodyPr/>
        <a:lstStyle/>
        <a:p>
          <a:endParaRPr lang="en-US"/>
        </a:p>
      </dgm:t>
    </dgm:pt>
    <dgm:pt modelId="{C3260B7A-AABD-4584-B75E-3825DA95FD5F}" type="pres">
      <dgm:prSet presAssocID="{E82D3641-881B-4C6B-AA3C-5D698B626151}" presName="space" presStyleCnt="0"/>
      <dgm:spPr/>
    </dgm:pt>
    <dgm:pt modelId="{1E7DB768-98F9-41B6-96E2-8B3867EFABC4}" type="pres">
      <dgm:prSet presAssocID="{FEEB373A-2C9F-42CE-BD36-ACA7CE8CF73A}" presName="text" presStyleLbl="node1" presStyleIdx="1" presStyleCnt="2">
        <dgm:presLayoutVars>
          <dgm:bulletEnabled val="1"/>
        </dgm:presLayoutVars>
      </dgm:prSet>
      <dgm:spPr/>
      <dgm:t>
        <a:bodyPr/>
        <a:lstStyle/>
        <a:p>
          <a:endParaRPr lang="en-US"/>
        </a:p>
      </dgm:t>
    </dgm:pt>
  </dgm:ptLst>
  <dgm:cxnLst>
    <dgm:cxn modelId="{E25CD4F5-AA3E-42CA-BFB9-FDC480411AEC}" srcId="{F2BE4B66-1BF1-451F-ACD9-CB34794CDA2F}" destId="{D6C1DE9F-23AF-4767-8595-83E62541F32A}" srcOrd="1" destOrd="0" parTransId="{19F686AF-8AC4-4B26-94DE-C8879A331B75}" sibTransId="{B77CCFBD-4DAA-4A5E-B6C1-0C5374AED183}"/>
    <dgm:cxn modelId="{5DAE8311-3F3E-4F83-8021-899EF9D4571C}" type="presOf" srcId="{FEEB373A-2C9F-42CE-BD36-ACA7CE8CF73A}" destId="{1E7DB768-98F9-41B6-96E2-8B3867EFABC4}" srcOrd="0" destOrd="0" presId="urn:diagrams.loki3.com/VaryingWidthList"/>
    <dgm:cxn modelId="{24FFD4EA-B777-4FB7-B712-BC6FF3E54CAB}" type="presOf" srcId="{D6C1DE9F-23AF-4767-8595-83E62541F32A}" destId="{5699EF67-E5D7-4746-BFCD-7E4649DBFE09}" srcOrd="0" destOrd="2" presId="urn:diagrams.loki3.com/VaryingWidthList"/>
    <dgm:cxn modelId="{E1E6B09B-2B2C-43DD-B030-DCD32264A58D}" type="presOf" srcId="{08A3611B-97EC-44E4-A0C5-059806AAA04E}" destId="{5699EF67-E5D7-4746-BFCD-7E4649DBFE09}" srcOrd="0" destOrd="1" presId="urn:diagrams.loki3.com/VaryingWidthList"/>
    <dgm:cxn modelId="{FC355794-BA82-47AF-A225-157FEC300FD3}" type="presOf" srcId="{11510F3E-3DF5-478D-88EF-D42A97F1DAD0}" destId="{5699EF67-E5D7-4746-BFCD-7E4649DBFE09}" srcOrd="0" destOrd="3" presId="urn:diagrams.loki3.com/VaryingWidthList"/>
    <dgm:cxn modelId="{3A9A21A2-538B-478C-A20E-CDAAFDE49349}" srcId="{F2BE4B66-1BF1-451F-ACD9-CB34794CDA2F}" destId="{08A3611B-97EC-44E4-A0C5-059806AAA04E}" srcOrd="0" destOrd="0" parTransId="{BC91044B-63FD-46AA-93D7-E1E9792E2119}" sibTransId="{D55126EB-D0FC-4186-BCE8-9AE8B06812F7}"/>
    <dgm:cxn modelId="{BEE6ED7C-6C20-4D9D-BC0A-190329606BC0}" srcId="{0919C141-D0FA-4083-8913-1C1812919B9C}" destId="{F2BE4B66-1BF1-451F-ACD9-CB34794CDA2F}" srcOrd="0" destOrd="0" parTransId="{334292DE-B73F-4B8B-929A-33B5D5D8F281}" sibTransId="{E82D3641-881B-4C6B-AA3C-5D698B626151}"/>
    <dgm:cxn modelId="{51391CDD-2403-43DE-B299-2121549168DF}" type="presOf" srcId="{F2BE4B66-1BF1-451F-ACD9-CB34794CDA2F}" destId="{5699EF67-E5D7-4746-BFCD-7E4649DBFE09}" srcOrd="0" destOrd="0" presId="urn:diagrams.loki3.com/VaryingWidthList"/>
    <dgm:cxn modelId="{1E38AB9C-6F41-4B82-975C-22C2C87C10FE}" srcId="{0919C141-D0FA-4083-8913-1C1812919B9C}" destId="{FEEB373A-2C9F-42CE-BD36-ACA7CE8CF73A}" srcOrd="1" destOrd="0" parTransId="{80B031B4-46BE-4C6B-B599-3F0BBE157C0A}" sibTransId="{FFA3B341-22E7-4BE9-A967-2B37C01CAAC5}"/>
    <dgm:cxn modelId="{C49FDF77-FA36-457B-8580-DEC2FC9AED75}" type="presOf" srcId="{0919C141-D0FA-4083-8913-1C1812919B9C}" destId="{16453E7D-4F2D-41D3-8896-7DCC3657FD75}" srcOrd="0" destOrd="0" presId="urn:diagrams.loki3.com/VaryingWidthList"/>
    <dgm:cxn modelId="{C2F7FA7D-D35A-4F1E-8868-B890C6F06C6A}" srcId="{F2BE4B66-1BF1-451F-ACD9-CB34794CDA2F}" destId="{11510F3E-3DF5-478D-88EF-D42A97F1DAD0}" srcOrd="2" destOrd="0" parTransId="{6B9200DE-D2ED-4DFB-94F1-F6218705CEC4}" sibTransId="{AE1939E4-BDA0-4555-8D06-F08885FA3C92}"/>
    <dgm:cxn modelId="{BC4179B9-A36A-4FEC-A6B9-3E50C9206544}" type="presParOf" srcId="{16453E7D-4F2D-41D3-8896-7DCC3657FD75}" destId="{5699EF67-E5D7-4746-BFCD-7E4649DBFE09}" srcOrd="0" destOrd="0" presId="urn:diagrams.loki3.com/VaryingWidthList"/>
    <dgm:cxn modelId="{AAEA9773-226B-448B-BDA5-6095FA27EF6B}" type="presParOf" srcId="{16453E7D-4F2D-41D3-8896-7DCC3657FD75}" destId="{C3260B7A-AABD-4584-B75E-3825DA95FD5F}" srcOrd="1" destOrd="0" presId="urn:diagrams.loki3.com/VaryingWidthList"/>
    <dgm:cxn modelId="{5FF73F35-7C4C-43B5-8D94-8F841C969209}" type="presParOf" srcId="{16453E7D-4F2D-41D3-8896-7DCC3657FD75}" destId="{1E7DB768-98F9-41B6-96E2-8B3867EFABC4}" srcOrd="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8E824-CA1B-49C9-A8A2-2E5E4E115B40}">
      <dsp:nvSpPr>
        <dsp:cNvPr id="0" name=""/>
        <dsp:cNvSpPr/>
      </dsp:nvSpPr>
      <dsp:spPr>
        <a:xfrm rot="10800000">
          <a:off x="0" y="0"/>
          <a:ext cx="8946541" cy="2829586"/>
        </a:xfrm>
        <a:prstGeom prst="trapezoid">
          <a:avLst>
            <a:gd name="adj" fmla="val 106621"/>
          </a:avLst>
        </a:prstGeom>
        <a:solidFill>
          <a:schemeClr val="tx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b="0" i="0" kern="1200" dirty="0" smtClean="0"/>
            <a:t>Slides prepared by </a:t>
          </a:r>
        </a:p>
        <a:p>
          <a:pPr lvl="0" algn="ctr" defTabSz="1422400" rtl="0">
            <a:lnSpc>
              <a:spcPct val="90000"/>
            </a:lnSpc>
            <a:spcBef>
              <a:spcPct val="0"/>
            </a:spcBef>
            <a:spcAft>
              <a:spcPct val="35000"/>
            </a:spcAft>
          </a:pPr>
          <a:r>
            <a:rPr lang="en-US" sz="3200" b="0" i="0" kern="1200" dirty="0" smtClean="0"/>
            <a:t>L. Michael Clark </a:t>
          </a:r>
        </a:p>
        <a:p>
          <a:pPr lvl="0" algn="ctr" defTabSz="1422400" rtl="0">
            <a:lnSpc>
              <a:spcPct val="90000"/>
            </a:lnSpc>
            <a:spcBef>
              <a:spcPct val="0"/>
            </a:spcBef>
            <a:spcAft>
              <a:spcPct val="35000"/>
            </a:spcAft>
          </a:pPr>
          <a:r>
            <a:rPr lang="en-US" sz="3200" b="0" i="0" kern="1200" dirty="0" smtClean="0"/>
            <a:t>Superior Court Judge</a:t>
          </a:r>
        </a:p>
        <a:p>
          <a:pPr lvl="0" algn="ctr" defTabSz="1422400" rtl="0">
            <a:lnSpc>
              <a:spcPct val="90000"/>
            </a:lnSpc>
            <a:spcBef>
              <a:spcPct val="0"/>
            </a:spcBef>
            <a:spcAft>
              <a:spcPct val="35000"/>
            </a:spcAft>
          </a:pPr>
          <a:r>
            <a:rPr lang="en-US" sz="3200" b="0" i="0" kern="1200" dirty="0" smtClean="0"/>
            <a:t>Santa Clara County</a:t>
          </a:r>
          <a:endParaRPr lang="en-US" sz="3200" kern="1200" dirty="0"/>
        </a:p>
      </dsp:txBody>
      <dsp:txXfrm rot="-10800000">
        <a:off x="1565644" y="0"/>
        <a:ext cx="5815251" cy="2829586"/>
      </dsp:txXfrm>
    </dsp:sp>
    <dsp:sp modelId="{E1D1EC97-4BDC-46E4-BC5D-F9E9E9B964D6}">
      <dsp:nvSpPr>
        <dsp:cNvPr id="0" name=""/>
        <dsp:cNvSpPr/>
      </dsp:nvSpPr>
      <dsp:spPr>
        <a:xfrm rot="10800000">
          <a:off x="3016938" y="2829586"/>
          <a:ext cx="2912664" cy="1365894"/>
        </a:xfrm>
        <a:prstGeom prst="trapezoid">
          <a:avLst>
            <a:gd name="adj" fmla="val 106621"/>
          </a:avLst>
        </a:prstGeom>
        <a:solidFill>
          <a:schemeClr val="tx1">
            <a:lumMod val="6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b="1" i="0" kern="1200" dirty="0" smtClean="0">
              <a:solidFill>
                <a:schemeClr val="bg1"/>
              </a:solidFill>
            </a:rPr>
            <a:t>Rev. </a:t>
          </a:r>
          <a:r>
            <a:rPr lang="en-US" sz="2800" b="1" i="0" kern="1200" dirty="0" smtClean="0">
              <a:solidFill>
                <a:schemeClr val="bg1"/>
              </a:solidFill>
            </a:rPr>
            <a:t>3/29/2019</a:t>
          </a:r>
          <a:r>
            <a:rPr lang="en-US" sz="2800" b="1" i="0" kern="1200" dirty="0" smtClean="0">
              <a:solidFill>
                <a:schemeClr val="bg1"/>
              </a:solidFill>
            </a:rPr>
            <a:t>.</a:t>
          </a:r>
          <a:endParaRPr lang="en-US" sz="2800" b="1" kern="1200" dirty="0">
            <a:solidFill>
              <a:schemeClr val="bg1"/>
            </a:solidFill>
          </a:endParaRPr>
        </a:p>
      </dsp:txBody>
      <dsp:txXfrm rot="-10800000">
        <a:off x="3016938" y="2829586"/>
        <a:ext cx="2912664" cy="1365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1C341BE-EA47-4C01-BDEE-897B2A7B1C2C}" type="datetimeFigureOut">
              <a:rPr lang="en-US" smtClean="0"/>
              <a:t>3/29/2019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2783DCD-CE44-44E9-8F75-CF89E72C13A8}" type="slidenum">
              <a:rPr lang="en-US" smtClean="0"/>
              <a:t>‹#›</a:t>
            </a:fld>
            <a:endParaRPr lang="en-US"/>
          </a:p>
        </p:txBody>
      </p:sp>
    </p:spTree>
    <p:extLst>
      <p:ext uri="{BB962C8B-B14F-4D97-AF65-F5344CB8AC3E}">
        <p14:creationId xmlns:p14="http://schemas.microsoft.com/office/powerpoint/2010/main" val="3924123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DD88EF2-2A81-4393-8511-019F63F038C0}" type="datetimeFigureOut">
              <a:rPr lang="en-US" smtClean="0"/>
              <a:t>3/29/2019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593B0D8-2850-4C6B-B89F-C3645BE1CEF0}" type="slidenum">
              <a:rPr lang="en-US" smtClean="0"/>
              <a:t>‹#›</a:t>
            </a:fld>
            <a:endParaRPr lang="en-US"/>
          </a:p>
        </p:txBody>
      </p:sp>
    </p:spTree>
    <p:extLst>
      <p:ext uri="{BB962C8B-B14F-4D97-AF65-F5344CB8AC3E}">
        <p14:creationId xmlns:p14="http://schemas.microsoft.com/office/powerpoint/2010/main" val="110495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93B0D8-2850-4C6B-B89F-C3645BE1CEF0}" type="slidenum">
              <a:rPr lang="en-US" smtClean="0"/>
              <a:t>1</a:t>
            </a:fld>
            <a:endParaRPr lang="en-US"/>
          </a:p>
        </p:txBody>
      </p:sp>
    </p:spTree>
    <p:extLst>
      <p:ext uri="{BB962C8B-B14F-4D97-AF65-F5344CB8AC3E}">
        <p14:creationId xmlns:p14="http://schemas.microsoft.com/office/powerpoint/2010/main" val="424944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0FFA09-0FCA-44FF-BE8F-872EC14A7A8D}"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41195-99F1-4D5D-8ED2-0767A66D3803}" type="datetime1">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481EC6-F5E4-43DF-B02C-E1DDB02A6D65}"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9053E-DE8B-430A-B747-944FC4C4F360}"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D77EA7-FAA2-4953-B5CC-D45AE2F87DD5}"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78E6B0-8E0E-4E3E-8138-BCFDF973434F}" type="datetime1">
              <a:rPr lang="en-US" smtClean="0"/>
              <a:t>3/29/2019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01D6925-106B-47B8-B27B-028DA1304C94}" type="datetime1">
              <a:rPr lang="en-US" smtClean="0"/>
              <a:t>3/29/2019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594C87-CFC9-47B2-8295-E79272220673}"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1A6115-F5F2-45AA-9EF0-DCE76A5856A4}"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9BA1D3D-3294-47A5-B712-54842CE381FF}" type="slidenum">
              <a:rPr lang="en-US" altLang="en-US"/>
              <a:pPr/>
              <a:t>‹#›</a:t>
            </a:fld>
            <a:endParaRPr lang="en-US" altLang="en-US"/>
          </a:p>
        </p:txBody>
      </p:sp>
    </p:spTree>
    <p:extLst>
      <p:ext uri="{BB962C8B-B14F-4D97-AF65-F5344CB8AC3E}">
        <p14:creationId xmlns:p14="http://schemas.microsoft.com/office/powerpoint/2010/main" val="115011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25E3206-848F-489A-A797-358BC3CBCFD3}"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380CC-777D-49D4-B41C-513DE15A75AB}"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760CD2-8EFB-4A67-BEF5-48DB128B20EA}" type="datetime1">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C1F0EE-618A-4F28-9EFB-60B09999FBB1}" type="datetime1">
              <a:rPr lang="en-US" smtClean="0"/>
              <a:t>3/29/2019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57D6E36-725B-44C0-AFDA-3D985DCFBBAD}" type="datetime1">
              <a:rPr lang="en-US" smtClean="0"/>
              <a:t>3/29/2019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9488D8C-1193-4600-BEBC-538CEFB99FBB}" type="datetime1">
              <a:rPr lang="en-US" smtClean="0"/>
              <a:t>3/29/2019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044D75C-4824-465B-ADC7-B618E1F95375}" type="datetime1">
              <a:rPr lang="en-US" smtClean="0"/>
              <a:t>3/29/2019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9949C-9A00-4D1D-8D26-F2A0378C0C62}" type="datetime1">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D7777ED-D0CD-43CB-AA98-62F09599E23E}" type="datetime1">
              <a:rPr lang="en-US" smtClean="0"/>
              <a:t>3/29/2019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2.xml.rels><?xml version="1.0" encoding="UTF-8" standalone="yes"?>
<Relationships xmlns="http://schemas.openxmlformats.org/package/2006/relationships"><Relationship Id="rId2" Type="http://schemas.openxmlformats.org/officeDocument/2006/relationships/hyperlink" Target="mailto:jane.smithson@yahoo.com"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202724"/>
            <a:ext cx="9125867" cy="2636031"/>
          </a:xfrm>
        </p:spPr>
        <p:txBody>
          <a:bodyPr/>
          <a:lstStyle/>
          <a:p>
            <a:r>
              <a:rPr lang="en-US" sz="4800" b="1" dirty="0" smtClean="0"/>
              <a:t>MANDATORY CHILD ABUSE AND NEGELCT REPORTING LAW (CANRA)  FOR CHURCHES</a:t>
            </a:r>
            <a:endParaRPr lang="en-US" sz="4800" b="1" dirty="0"/>
          </a:p>
        </p:txBody>
      </p:sp>
      <p:sp>
        <p:nvSpPr>
          <p:cNvPr id="3" name="Subtitle 2"/>
          <p:cNvSpPr>
            <a:spLocks noGrp="1"/>
          </p:cNvSpPr>
          <p:nvPr>
            <p:ph type="subTitle" idx="1"/>
          </p:nvPr>
        </p:nvSpPr>
        <p:spPr>
          <a:xfrm>
            <a:off x="810883" y="4252823"/>
            <a:ext cx="9169730" cy="1342845"/>
          </a:xfrm>
        </p:spPr>
        <p:txBody>
          <a:bodyPr>
            <a:normAutofit/>
          </a:bodyPr>
          <a:lstStyle/>
          <a:p>
            <a:r>
              <a:rPr lang="en-US" sz="3200" dirty="0" smtClean="0">
                <a:solidFill>
                  <a:schemeClr val="bg2">
                    <a:lumMod val="20000"/>
                    <a:lumOff val="80000"/>
                  </a:schemeClr>
                </a:solidFill>
              </a:rPr>
              <a:t>Safe Church Practices</a:t>
            </a:r>
          </a:p>
          <a:p>
            <a:r>
              <a:rPr lang="en-US" sz="3200" dirty="0" smtClean="0">
                <a:solidFill>
                  <a:schemeClr val="bg2">
                    <a:lumMod val="20000"/>
                    <a:lumOff val="80000"/>
                  </a:schemeClr>
                </a:solidFill>
              </a:rPr>
              <a:t>Presbyterian church USA 2019</a:t>
            </a:r>
            <a:endParaRPr lang="en-US" sz="3200" dirty="0">
              <a:solidFill>
                <a:schemeClr val="bg2">
                  <a:lumMod val="20000"/>
                  <a:lumOff val="80000"/>
                </a:schemeClr>
              </a:solidFill>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2914659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Does the Child Abuse Reporting Act Require?</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57449172"/>
              </p:ext>
            </p:extLst>
          </p:nvPr>
        </p:nvGraphicFramePr>
        <p:xfrm>
          <a:off x="646111" y="2052918"/>
          <a:ext cx="10706251" cy="4442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954845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“Reasonable Suspicion”?</a:t>
            </a:r>
            <a:endParaRPr lang="en-US" dirty="0"/>
          </a:p>
        </p:txBody>
      </p:sp>
      <p:graphicFrame>
        <p:nvGraphicFramePr>
          <p:cNvPr id="5" name="Content Placeholder 4"/>
          <p:cNvGraphicFramePr>
            <a:graphicFrameLocks noGrp="1"/>
          </p:cNvGraphicFramePr>
          <p:nvPr>
            <p:ph idx="1"/>
            <p:extLst/>
          </p:nvPr>
        </p:nvGraphicFramePr>
        <p:xfrm>
          <a:off x="1009291" y="1647646"/>
          <a:ext cx="9782354" cy="4761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927251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Mandated Reporters?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8183443"/>
              </p:ext>
            </p:extLst>
          </p:nvPr>
        </p:nvGraphicFramePr>
        <p:xfrm>
          <a:off x="1103312" y="1457864"/>
          <a:ext cx="8946541" cy="5063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161374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“Clergy Member” Include?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39275220"/>
              </p:ext>
            </p:extLst>
          </p:nvPr>
        </p:nvGraphicFramePr>
        <p:xfrm>
          <a:off x="517585" y="1742536"/>
          <a:ext cx="11007305" cy="4804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2619323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Mandated Reporters in a Church Context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3369297"/>
              </p:ext>
            </p:extLst>
          </p:nvPr>
        </p:nvGraphicFramePr>
        <p:xfrm>
          <a:off x="646111" y="2052918"/>
          <a:ext cx="10428289"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619794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5400" dirty="0" smtClean="0"/>
              <a:t>What about Deacons and Elders?</a:t>
            </a:r>
            <a:endParaRPr lang="en-US" sz="5400"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2272856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38331"/>
          </a:xfrm>
        </p:spPr>
        <p:txBody>
          <a:bodyPr/>
          <a:lstStyle/>
          <a:p>
            <a:pPr algn="ctr"/>
            <a:r>
              <a:rPr lang="en-US" sz="5400" dirty="0" smtClean="0"/>
              <a:t>YES</a:t>
            </a:r>
            <a:endParaRPr lang="en-US" sz="5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05224"/>
              </p:ext>
            </p:extLst>
          </p:nvPr>
        </p:nvGraphicFramePr>
        <p:xfrm>
          <a:off x="1507523" y="1837038"/>
          <a:ext cx="8975749" cy="4268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1092427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altLang="en-US" b="1" smtClean="0">
                <a:solidFill>
                  <a:schemeClr val="tx1"/>
                </a:solidFill>
                <a:ea typeface="ＭＳ Ｐゴシック" panose="020B0600070205080204" pitchFamily="34" charset="-128"/>
              </a:rPr>
              <a:t>Presbyterian Church</a:t>
            </a:r>
            <a:br>
              <a:rPr lang="en-US" altLang="en-US" b="1" smtClean="0">
                <a:solidFill>
                  <a:schemeClr val="tx1"/>
                </a:solidFill>
                <a:ea typeface="ＭＳ Ｐゴシック" panose="020B0600070205080204" pitchFamily="34" charset="-128"/>
              </a:rPr>
            </a:br>
            <a:r>
              <a:rPr lang="en-US" altLang="en-US" b="1" smtClean="0">
                <a:solidFill>
                  <a:schemeClr val="tx1"/>
                </a:solidFill>
                <a:ea typeface="ＭＳ Ｐゴシック" panose="020B0600070205080204" pitchFamily="34" charset="-128"/>
              </a:rPr>
              <a:t>Book of Order</a:t>
            </a:r>
          </a:p>
        </p:txBody>
      </p:sp>
      <p:sp>
        <p:nvSpPr>
          <p:cNvPr id="12291" name="Content Placeholder 2"/>
          <p:cNvSpPr>
            <a:spLocks noGrp="1"/>
          </p:cNvSpPr>
          <p:nvPr>
            <p:ph idx="1"/>
          </p:nvPr>
        </p:nvSpPr>
        <p:spPr>
          <a:xfrm>
            <a:off x="886691" y="1782618"/>
            <a:ext cx="9400309" cy="4272108"/>
          </a:xfrm>
        </p:spPr>
        <p:txBody>
          <a:bodyPr/>
          <a:lstStyle/>
          <a:p>
            <a:r>
              <a:rPr lang="en-US" altLang="en-US" sz="3200" dirty="0">
                <a:ea typeface="ＭＳ Ｐゴシック" panose="020B0600070205080204" pitchFamily="34" charset="-128"/>
              </a:rPr>
              <a:t>In the Presbyterian Church, mandated reporters of child abuse include: </a:t>
            </a:r>
          </a:p>
          <a:p>
            <a:pPr lvl="1"/>
            <a:r>
              <a:rPr lang="en-US" altLang="en-US" sz="3200" b="1" dirty="0">
                <a:ea typeface="ＭＳ Ｐゴシック" panose="020B0600070205080204" pitchFamily="34" charset="-128"/>
              </a:rPr>
              <a:t>Pastors, </a:t>
            </a:r>
          </a:p>
          <a:p>
            <a:pPr lvl="1"/>
            <a:r>
              <a:rPr lang="en-US" altLang="en-US" sz="3200" b="1" dirty="0">
                <a:ea typeface="ＭＳ Ｐゴシック" panose="020B0600070205080204" pitchFamily="34" charset="-128"/>
              </a:rPr>
              <a:t>Elders, and</a:t>
            </a:r>
          </a:p>
          <a:p>
            <a:pPr lvl="1"/>
            <a:r>
              <a:rPr lang="en-US" altLang="en-US" sz="3200" b="1" dirty="0">
                <a:ea typeface="ＭＳ Ｐゴシック" panose="020B0600070205080204" pitchFamily="34" charset="-128"/>
              </a:rPr>
              <a:t>Deacons</a:t>
            </a:r>
          </a:p>
          <a:p>
            <a:r>
              <a:rPr lang="en-US" altLang="en-US" sz="3200" dirty="0">
                <a:ea typeface="ＭＳ Ｐゴシック" panose="020B0600070205080204" pitchFamily="34" charset="-128"/>
              </a:rPr>
              <a:t>(who are collectively referred to as “</a:t>
            </a:r>
            <a:r>
              <a:rPr lang="en-US" altLang="en-US" sz="3200" b="1" dirty="0">
                <a:ea typeface="ＭＳ Ｐゴシック" panose="020B0600070205080204" pitchFamily="34" charset="-128"/>
              </a:rPr>
              <a:t>ordered ministries</a:t>
            </a:r>
            <a:r>
              <a:rPr lang="en-US" altLang="en-US" sz="3200" dirty="0">
                <a:ea typeface="ＭＳ Ｐゴシック" panose="020B0600070205080204" pitchFamily="34" charset="-128"/>
              </a:rPr>
              <a:t>” in G-2.0102)</a:t>
            </a:r>
          </a:p>
        </p:txBody>
      </p:sp>
      <p:pic>
        <p:nvPicPr>
          <p:cNvPr id="12292" name="Picture 3" descr="pcusa_full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15332" y="2470727"/>
            <a:ext cx="20097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364433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altLang="en-US" sz="4000" b="1" dirty="0">
                <a:solidFill>
                  <a:schemeClr val="tx1"/>
                </a:solidFill>
                <a:ea typeface="ＭＳ Ｐゴシック" panose="020B0600070205080204" pitchFamily="34" charset="-128"/>
              </a:rPr>
              <a:t>G-4.0302 – </a:t>
            </a:r>
            <a:br>
              <a:rPr lang="en-US" altLang="en-US" sz="4000" b="1" dirty="0">
                <a:solidFill>
                  <a:schemeClr val="tx1"/>
                </a:solidFill>
                <a:ea typeface="ＭＳ Ｐゴシック" panose="020B0600070205080204" pitchFamily="34" charset="-128"/>
              </a:rPr>
            </a:br>
            <a:r>
              <a:rPr lang="en-US" altLang="en-US" sz="4000" b="1" dirty="0">
                <a:solidFill>
                  <a:schemeClr val="tx1"/>
                </a:solidFill>
                <a:ea typeface="ＭＳ Ｐゴシック" panose="020B0600070205080204" pitchFamily="34" charset="-128"/>
              </a:rPr>
              <a:t>Mandatory Reporting</a:t>
            </a:r>
            <a:r>
              <a:rPr lang="en-US" altLang="en-US" b="1" dirty="0" smtClean="0">
                <a:solidFill>
                  <a:schemeClr val="tx1"/>
                </a:solidFill>
                <a:ea typeface="ＭＳ Ｐゴシック" panose="020B0600070205080204" pitchFamily="34" charset="-128"/>
              </a:rPr>
              <a:t/>
            </a:r>
            <a:br>
              <a:rPr lang="en-US" altLang="en-US" b="1" dirty="0" smtClean="0">
                <a:solidFill>
                  <a:schemeClr val="tx1"/>
                </a:solidFill>
                <a:ea typeface="ＭＳ Ｐゴシック" panose="020B0600070205080204" pitchFamily="34" charset="-128"/>
              </a:rPr>
            </a:br>
            <a:endParaRPr lang="en-US" altLang="en-US" b="1" dirty="0" smtClean="0">
              <a:solidFill>
                <a:schemeClr val="tx1"/>
              </a:solidFill>
              <a:ea typeface="ＭＳ Ｐゴシック" panose="020B0600070205080204" pitchFamily="34" charset="-128"/>
            </a:endParaRPr>
          </a:p>
        </p:txBody>
      </p:sp>
      <p:sp>
        <p:nvSpPr>
          <p:cNvPr id="13315" name="Content Placeholder 2"/>
          <p:cNvSpPr>
            <a:spLocks noGrp="1"/>
          </p:cNvSpPr>
          <p:nvPr>
            <p:ph idx="1"/>
          </p:nvPr>
        </p:nvSpPr>
        <p:spPr>
          <a:xfrm>
            <a:off x="471056" y="2052918"/>
            <a:ext cx="9578798" cy="4195481"/>
          </a:xfrm>
        </p:spPr>
        <p:txBody>
          <a:bodyPr>
            <a:normAutofit/>
          </a:bodyPr>
          <a:lstStyle/>
          <a:p>
            <a:r>
              <a:rPr lang="en-US" altLang="en-US" sz="2400" dirty="0">
                <a:ea typeface="ＭＳ Ｐゴシック" panose="020B0600070205080204" pitchFamily="34" charset="-128"/>
              </a:rPr>
              <a:t>“Any </a:t>
            </a:r>
            <a:r>
              <a:rPr lang="en-US" altLang="en-US" sz="2400" b="1" dirty="0">
                <a:ea typeface="ＭＳ Ｐゴシック" panose="020B0600070205080204" pitchFamily="34" charset="-128"/>
              </a:rPr>
              <a:t>member</a:t>
            </a:r>
            <a:r>
              <a:rPr lang="en-US" altLang="en-US" sz="2400" dirty="0">
                <a:ea typeface="ＭＳ Ｐゴシック" panose="020B0600070205080204" pitchFamily="34" charset="-128"/>
              </a:rPr>
              <a:t> of this church engaged in </a:t>
            </a:r>
            <a:r>
              <a:rPr lang="en-US" altLang="en-US" sz="2400" b="1" dirty="0">
                <a:ea typeface="ＭＳ Ｐゴシック" panose="020B0600070205080204" pitchFamily="34" charset="-128"/>
              </a:rPr>
              <a:t>ordered ministry </a:t>
            </a:r>
            <a:r>
              <a:rPr lang="en-US" altLang="en-US" sz="2400" dirty="0">
                <a:ea typeface="ＭＳ Ｐゴシック" panose="020B0600070205080204" pitchFamily="34" charset="-128"/>
              </a:rPr>
              <a:t>and </a:t>
            </a:r>
            <a:r>
              <a:rPr lang="en-US" altLang="en-US" sz="2400" b="1" dirty="0">
                <a:ea typeface="ＭＳ Ｐゴシック" panose="020B0600070205080204" pitchFamily="34" charset="-128"/>
              </a:rPr>
              <a:t>any certified Christian educator </a:t>
            </a:r>
            <a:r>
              <a:rPr lang="en-US" altLang="en-US" sz="2400" dirty="0">
                <a:ea typeface="ＭＳ Ｐゴシック" panose="020B0600070205080204" pitchFamily="34" charset="-128"/>
              </a:rPr>
              <a:t>employed by this church or its congregations, shall report to ecclesiastical authorities and civil legal authorities </a:t>
            </a:r>
            <a:r>
              <a:rPr lang="en-US" altLang="en-US" sz="2400" u="sng" dirty="0">
                <a:ea typeface="ＭＳ Ｐゴシック" panose="020B0600070205080204" pitchFamily="34" charset="-128"/>
              </a:rPr>
              <a:t>knowledge of harm</a:t>
            </a:r>
            <a:r>
              <a:rPr lang="en-US" altLang="en-US" sz="2400" dirty="0">
                <a:ea typeface="ＭＳ Ｐゴシック" panose="020B0600070205080204" pitchFamily="34" charset="-128"/>
              </a:rPr>
              <a:t>, related to the physical abuse, neglect, and/or sexual molestation or abuse of a minor or an adult who lacks mental capacity when (1) such information is gained outside of a confidential communication as defined in G-4.0301, (2) she or he is </a:t>
            </a:r>
            <a:r>
              <a:rPr lang="en-US" altLang="en-US" sz="2400" dirty="0" smtClean="0">
                <a:ea typeface="ＭＳ Ｐゴシック" panose="020B0600070205080204" pitchFamily="34" charset="-128"/>
              </a:rPr>
              <a:t>not bound </a:t>
            </a:r>
            <a:r>
              <a:rPr lang="en-US" altLang="en-US" sz="2400" dirty="0">
                <a:ea typeface="ＭＳ Ｐゴシック" panose="020B0600070205080204" pitchFamily="34" charset="-128"/>
              </a:rPr>
              <a:t>by an obligation of privileged communication under law, or (3) she or he reasonably believes that there is a </a:t>
            </a:r>
            <a:r>
              <a:rPr lang="en-US" altLang="en-US" sz="2400" u="sng" dirty="0">
                <a:ea typeface="ＭＳ Ｐゴシック" panose="020B0600070205080204" pitchFamily="34" charset="-128"/>
              </a:rPr>
              <a:t>risk of future physical harm or abuse</a:t>
            </a:r>
            <a:r>
              <a:rPr lang="en-US" altLang="en-US" sz="2400" dirty="0">
                <a:ea typeface="ＭＳ Ｐゴシック" panose="020B0600070205080204" pitchFamily="34" charset="-128"/>
              </a:rPr>
              <a:t>.”</a:t>
            </a:r>
          </a:p>
          <a:p>
            <a:endParaRPr lang="en-US" altLang="en-US" dirty="0" smtClean="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3180955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altLang="en-US" b="1" dirty="0" smtClean="0">
                <a:solidFill>
                  <a:srgbClr val="FFFF00"/>
                </a:solidFill>
                <a:ea typeface="ＭＳ Ｐゴシック" panose="020B0600070205080204" pitchFamily="34" charset="-128"/>
              </a:rPr>
              <a:t>Caution</a:t>
            </a:r>
          </a:p>
        </p:txBody>
      </p:sp>
      <p:sp>
        <p:nvSpPr>
          <p:cNvPr id="14339" name="Content Placeholder 2"/>
          <p:cNvSpPr>
            <a:spLocks noGrp="1"/>
          </p:cNvSpPr>
          <p:nvPr>
            <p:ph idx="1"/>
          </p:nvPr>
        </p:nvSpPr>
        <p:spPr>
          <a:xfrm>
            <a:off x="858982" y="1440874"/>
            <a:ext cx="9790545" cy="4807526"/>
          </a:xfrm>
        </p:spPr>
        <p:txBody>
          <a:bodyPr>
            <a:noAutofit/>
          </a:bodyPr>
          <a:lstStyle/>
          <a:p>
            <a:r>
              <a:rPr lang="en-US" altLang="en-US" sz="3200" dirty="0" smtClean="0">
                <a:ea typeface="ＭＳ Ｐゴシック" panose="020B0600070205080204" pitchFamily="34" charset="-128"/>
              </a:rPr>
              <a:t>California reporting law is </a:t>
            </a:r>
            <a:r>
              <a:rPr lang="en-US" altLang="en-US" sz="3200" u="sng" dirty="0" smtClean="0">
                <a:ea typeface="ＭＳ Ｐゴシック" panose="020B0600070205080204" pitchFamily="34" charset="-128"/>
              </a:rPr>
              <a:t>STRICTER</a:t>
            </a:r>
            <a:r>
              <a:rPr lang="en-US" altLang="en-US" sz="3200" dirty="0" smtClean="0">
                <a:ea typeface="ＭＳ Ｐゴシック" panose="020B0600070205080204" pitchFamily="34" charset="-128"/>
              </a:rPr>
              <a:t> than Presbyterian reporting law.</a:t>
            </a:r>
          </a:p>
          <a:p>
            <a:pPr lvl="1"/>
            <a:r>
              <a:rPr lang="en-US" altLang="en-US" sz="3200" dirty="0" smtClean="0">
                <a:ea typeface="ＭＳ Ｐゴシック" panose="020B0600070205080204" pitchFamily="34" charset="-128"/>
              </a:rPr>
              <a:t>California law requires a report of suspected child abuse even if the mandated reporter does not believe there is a risk of future harm.</a:t>
            </a:r>
          </a:p>
          <a:p>
            <a:pPr lvl="1"/>
            <a:r>
              <a:rPr lang="en-US" altLang="en-US" sz="3200" dirty="0" smtClean="0">
                <a:ea typeface="ＭＳ Ｐゴシック" panose="020B0600070205080204" pitchFamily="34" charset="-128"/>
              </a:rPr>
              <a:t>California law requires a report if there is reasonable suspicion of child abuse, not necessarily actual knowledge.</a:t>
            </a:r>
          </a:p>
          <a:p>
            <a:endParaRPr lang="en-US" altLang="en-US" sz="3200" dirty="0" smtClean="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414763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7654945" cy="776322"/>
          </a:xfrm>
        </p:spPr>
        <p:txBody>
          <a:bodyPr/>
          <a:lstStyle/>
          <a:p>
            <a:pPr algn="ctr"/>
            <a:r>
              <a:rPr lang="en-US" b="1" dirty="0" smtClean="0"/>
              <a:t>SITUATION #1</a:t>
            </a:r>
            <a:endParaRPr lang="en-US" b="1" dirty="0"/>
          </a:p>
        </p:txBody>
      </p:sp>
      <p:sp>
        <p:nvSpPr>
          <p:cNvPr id="3" name="Content Placeholder 2"/>
          <p:cNvSpPr>
            <a:spLocks noGrp="1"/>
          </p:cNvSpPr>
          <p:nvPr>
            <p:ph idx="1"/>
          </p:nvPr>
        </p:nvSpPr>
        <p:spPr>
          <a:xfrm>
            <a:off x="856735" y="1672281"/>
            <a:ext cx="10647877" cy="4506097"/>
          </a:xfrm>
        </p:spPr>
        <p:txBody>
          <a:bodyPr>
            <a:noAutofit/>
          </a:bodyPr>
          <a:lstStyle/>
          <a:p>
            <a:r>
              <a:rPr lang="en-US" sz="3200" dirty="0" smtClean="0"/>
              <a:t>During </a:t>
            </a:r>
            <a:r>
              <a:rPr lang="en-US" sz="3200" dirty="0"/>
              <a:t>5th grade </a:t>
            </a:r>
            <a:r>
              <a:rPr lang="en-US" sz="3200" dirty="0" smtClean="0"/>
              <a:t>Sunday school class</a:t>
            </a:r>
            <a:r>
              <a:rPr lang="en-US" sz="3200" dirty="0"/>
              <a:t>, a boy asks for prayer for his mother.  He tells you his mother gets mad all the time, and yesterday she hit him on the arms and legs with a belt.  He pulls up his sleeves to show you fresh bruises on his arms.  He seems very sad and embarrassed.  He asks you to pray that his mother will stop hitting him.</a:t>
            </a:r>
          </a:p>
        </p:txBody>
      </p:sp>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1258607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Volunteers?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4775379"/>
              </p:ext>
            </p:extLst>
          </p:nvPr>
        </p:nvGraphicFramePr>
        <p:xfrm>
          <a:off x="1180950" y="185324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693154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6685065"/>
              </p:ext>
            </p:extLst>
          </p:nvPr>
        </p:nvGraphicFramePr>
        <p:xfrm>
          <a:off x="836762" y="1664730"/>
          <a:ext cx="10481094"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3412201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Report Suspected Child Abuse?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7363461"/>
              </p:ext>
            </p:extLst>
          </p:nvPr>
        </p:nvGraphicFramePr>
        <p:xfrm>
          <a:off x="491705" y="1932316"/>
          <a:ext cx="11128075" cy="4641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22</a:t>
            </a:fld>
            <a:endParaRPr lang="en-US" dirty="0"/>
          </a:p>
        </p:txBody>
      </p:sp>
      <p:sp>
        <p:nvSpPr>
          <p:cNvPr id="3" name="Up Arrow 2"/>
          <p:cNvSpPr/>
          <p:nvPr/>
        </p:nvSpPr>
        <p:spPr>
          <a:xfrm>
            <a:off x="4163852" y="5832763"/>
            <a:ext cx="1274619" cy="1025237"/>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25446" y="6056090"/>
            <a:ext cx="1348509" cy="5172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NEW</a:t>
            </a:r>
            <a:endParaRPr lang="en-US" b="1" dirty="0">
              <a:solidFill>
                <a:schemeClr val="bg1"/>
              </a:solidFill>
            </a:endParaRPr>
          </a:p>
        </p:txBody>
      </p:sp>
    </p:spTree>
    <p:extLst>
      <p:ext uri="{BB962C8B-B14F-4D97-AF65-F5344CB8AC3E}">
        <p14:creationId xmlns:p14="http://schemas.microsoft.com/office/powerpoint/2010/main" val="3609469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Liability for Failing to Report?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0644210"/>
              </p:ext>
            </p:extLst>
          </p:nvPr>
        </p:nvGraphicFramePr>
        <p:xfrm>
          <a:off x="577970" y="1544128"/>
          <a:ext cx="10801230" cy="4704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1452489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Protection for Reporting?</a:t>
            </a:r>
            <a:endParaRPr lang="en-US" dirty="0"/>
          </a:p>
        </p:txBody>
      </p:sp>
      <p:graphicFrame>
        <p:nvGraphicFramePr>
          <p:cNvPr id="5" name="Content Placeholder 4"/>
          <p:cNvGraphicFramePr>
            <a:graphicFrameLocks noGrp="1"/>
          </p:cNvGraphicFramePr>
          <p:nvPr>
            <p:ph idx="1"/>
            <p:extLst/>
          </p:nvPr>
        </p:nvGraphicFramePr>
        <p:xfrm>
          <a:off x="793630" y="1440611"/>
          <a:ext cx="10058400" cy="5080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24013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4 types of  reportable child maltreatment?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03976319"/>
              </p:ext>
            </p:extLst>
          </p:nvPr>
        </p:nvGraphicFramePr>
        <p:xfrm>
          <a:off x="1103312" y="2052918"/>
          <a:ext cx="9325791" cy="4504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2763593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9162448"/>
              </p:ext>
            </p:extLst>
          </p:nvPr>
        </p:nvGraphicFramePr>
        <p:xfrm>
          <a:off x="939410" y="1423190"/>
          <a:ext cx="9636575" cy="4485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3990325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Spanking?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5428627"/>
              </p:ext>
            </p:extLst>
          </p:nvPr>
        </p:nvGraphicFramePr>
        <p:xfrm>
          <a:off x="757382" y="1496292"/>
          <a:ext cx="10067636" cy="4752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113480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SEE American Academy of Pediatrics…</a:t>
            </a:r>
            <a:endParaRPr lang="en-US" dirty="0"/>
          </a:p>
        </p:txBody>
      </p:sp>
      <p:sp>
        <p:nvSpPr>
          <p:cNvPr id="3" name="Content Placeholder 2"/>
          <p:cNvSpPr>
            <a:spLocks noGrp="1"/>
          </p:cNvSpPr>
          <p:nvPr>
            <p:ph idx="1"/>
          </p:nvPr>
        </p:nvSpPr>
        <p:spPr>
          <a:xfrm>
            <a:off x="831274" y="2052918"/>
            <a:ext cx="9827490" cy="4195481"/>
          </a:xfrm>
        </p:spPr>
        <p:txBody>
          <a:bodyPr>
            <a:normAutofit fontScale="92500"/>
          </a:bodyPr>
          <a:lstStyle/>
          <a:p>
            <a:r>
              <a:rPr lang="en-US" sz="2400" dirty="0" smtClean="0"/>
              <a:t>Policy statement, December </a:t>
            </a:r>
            <a:r>
              <a:rPr lang="en-US" sz="2400" dirty="0"/>
              <a:t>2018 issue of </a:t>
            </a:r>
            <a:r>
              <a:rPr lang="en-US" sz="2400" i="1" dirty="0" smtClean="0"/>
              <a:t>Pediatrics </a:t>
            </a:r>
            <a:endParaRPr lang="en-US" sz="2400" i="1" dirty="0"/>
          </a:p>
          <a:p>
            <a:r>
              <a:rPr lang="en-US" sz="2400" dirty="0" smtClean="0"/>
              <a:t>“Corporal punishment </a:t>
            </a:r>
            <a:r>
              <a:rPr lang="en-US" sz="2400" dirty="0"/>
              <a:t>and harsh verbal abuse may cause a child to be fearful in the short term but does not improve behavior over the long term and may cause more aggressive behaviors, according to the AAP. In one study, young children who were spanked more than twice a month at age 3 were more aggressive at age 5. Those same children at age 9 still exhibited negative behaviors and lower receptive vocabulary scores, according to the research</a:t>
            </a:r>
            <a:r>
              <a:rPr lang="en-US" sz="2400" dirty="0" smtClean="0"/>
              <a:t>.”</a:t>
            </a:r>
            <a:endParaRPr lang="en-US" sz="2400" dirty="0"/>
          </a:p>
          <a:p>
            <a:r>
              <a:rPr lang="en-US" sz="2400" dirty="0" smtClean="0"/>
              <a:t>“Research </a:t>
            </a:r>
            <a:r>
              <a:rPr lang="en-US" sz="2400" dirty="0"/>
              <a:t>has shown that striking a child, yelling </a:t>
            </a:r>
            <a:r>
              <a:rPr lang="en-US" sz="2400" dirty="0" smtClean="0"/>
              <a:t>at or </a:t>
            </a:r>
            <a:r>
              <a:rPr lang="en-US" sz="2400" dirty="0"/>
              <a:t>shaming them can elevate stress hormones and lead to changes in the brain's architecture</a:t>
            </a:r>
            <a:r>
              <a:rPr lang="en-US" sz="2400" dirty="0" smtClean="0"/>
              <a:t>.”</a:t>
            </a:r>
            <a:endParaRPr lang="en-US" sz="2400"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2088467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083313" cy="693944"/>
          </a:xfrm>
        </p:spPr>
        <p:txBody>
          <a:bodyPr/>
          <a:lstStyle/>
          <a:p>
            <a:pPr algn="ctr"/>
            <a:r>
              <a:rPr lang="en-US" b="1" dirty="0" smtClean="0"/>
              <a:t>SITUATION #2</a:t>
            </a:r>
            <a:endParaRPr lang="en-US" b="1" dirty="0"/>
          </a:p>
        </p:txBody>
      </p:sp>
      <p:sp>
        <p:nvSpPr>
          <p:cNvPr id="3" name="Content Placeholder 2"/>
          <p:cNvSpPr>
            <a:spLocks noGrp="1"/>
          </p:cNvSpPr>
          <p:nvPr>
            <p:ph idx="1"/>
          </p:nvPr>
        </p:nvSpPr>
        <p:spPr>
          <a:xfrm>
            <a:off x="572655" y="1399591"/>
            <a:ext cx="10931957" cy="4879911"/>
          </a:xfrm>
        </p:spPr>
        <p:txBody>
          <a:bodyPr>
            <a:noAutofit/>
          </a:bodyPr>
          <a:lstStyle/>
          <a:p>
            <a:r>
              <a:rPr lang="en-US" sz="3200" dirty="0"/>
              <a:t>Same </a:t>
            </a:r>
            <a:r>
              <a:rPr lang="en-US" sz="3200" dirty="0" smtClean="0"/>
              <a:t>5</a:t>
            </a:r>
            <a:r>
              <a:rPr lang="en-US" sz="3200" baseline="30000" dirty="0" smtClean="0"/>
              <a:t>TH</a:t>
            </a:r>
            <a:r>
              <a:rPr lang="en-US" sz="3200" dirty="0" smtClean="0"/>
              <a:t> grade class, </a:t>
            </a:r>
            <a:r>
              <a:rPr lang="en-US" sz="3200" dirty="0"/>
              <a:t>but instead of revealing physical abuse, the boy tells you that the night before his father got mad at his mother, and punched her in the </a:t>
            </a:r>
            <a:r>
              <a:rPr lang="en-US" sz="3200" dirty="0" smtClean="0"/>
              <a:t>face </a:t>
            </a:r>
            <a:r>
              <a:rPr lang="en-US" sz="3200" dirty="0"/>
              <a:t>with his fist, causing her to bleed and </a:t>
            </a:r>
            <a:r>
              <a:rPr lang="en-US" sz="3200" dirty="0" smtClean="0"/>
              <a:t>lose consciousness.  </a:t>
            </a:r>
            <a:r>
              <a:rPr lang="en-US" sz="3200" dirty="0"/>
              <a:t>The boy tells you he cannot concentrate in class today because he cannot get the images out of his mind.  He asks you to pray that his father will stop hitting his mother.  </a:t>
            </a:r>
          </a:p>
        </p:txBody>
      </p:sp>
      <p:sp>
        <p:nvSpPr>
          <p:cNvPr id="4" name="Slide Number Placeholder 3"/>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2664140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438571"/>
          </a:xfrm>
        </p:spPr>
        <p:txBody>
          <a:bodyPr>
            <a:normAutofit fontScale="90000"/>
          </a:bodyPr>
          <a:lstStyle/>
          <a:p>
            <a:endParaRPr lang="en-US" dirty="0"/>
          </a:p>
        </p:txBody>
      </p:sp>
      <p:sp>
        <p:nvSpPr>
          <p:cNvPr id="3" name="Content Placeholder 2"/>
          <p:cNvSpPr>
            <a:spLocks noGrp="1"/>
          </p:cNvSpPr>
          <p:nvPr>
            <p:ph idx="1"/>
          </p:nvPr>
        </p:nvSpPr>
        <p:spPr>
          <a:xfrm>
            <a:off x="1202724" y="1301578"/>
            <a:ext cx="10301888" cy="4912610"/>
          </a:xfrm>
        </p:spPr>
        <p:txBody>
          <a:bodyPr>
            <a:normAutofit/>
          </a:bodyPr>
          <a:lstStyle/>
          <a:p>
            <a:r>
              <a:rPr lang="en-US" sz="3600" b="1" dirty="0" smtClean="0"/>
              <a:t>QUESTION:</a:t>
            </a:r>
            <a:r>
              <a:rPr lang="en-US" sz="3600" dirty="0" smtClean="0"/>
              <a:t> Must you report this to police or child protective services if you are a:</a:t>
            </a:r>
          </a:p>
          <a:p>
            <a:pPr lvl="1"/>
            <a:r>
              <a:rPr lang="en-US" sz="3600" dirty="0" smtClean="0"/>
              <a:t>Clergy member?</a:t>
            </a:r>
          </a:p>
          <a:p>
            <a:pPr lvl="1"/>
            <a:r>
              <a:rPr lang="en-US" sz="3600" dirty="0" smtClean="0"/>
              <a:t>Volunteer teacher?</a:t>
            </a:r>
          </a:p>
          <a:p>
            <a:pPr lvl="1"/>
            <a:r>
              <a:rPr lang="en-US" sz="3600" dirty="0" smtClean="0"/>
              <a:t>Paid teacher or paid youth leader?</a:t>
            </a:r>
          </a:p>
          <a:p>
            <a:pPr lvl="1"/>
            <a:r>
              <a:rPr lang="en-US" sz="3600" dirty="0" smtClean="0"/>
              <a:t>Elder or deacon?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2210127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46111" y="2133600"/>
            <a:ext cx="10858501" cy="3777622"/>
          </a:xfrm>
        </p:spPr>
        <p:txBody>
          <a:bodyPr>
            <a:normAutofit/>
          </a:bodyPr>
          <a:lstStyle/>
          <a:p>
            <a:r>
              <a:rPr lang="en-US" sz="3600" b="1" u="sng" dirty="0" smtClean="0"/>
              <a:t>QUESTION</a:t>
            </a:r>
            <a:r>
              <a:rPr lang="en-US" sz="3600" b="1" dirty="0" smtClean="0"/>
              <a:t>:</a:t>
            </a:r>
            <a:r>
              <a:rPr lang="en-US" sz="3600" dirty="0" smtClean="0"/>
              <a:t> Must you report this as  suspected child abuse to police/CPS if you are a clergy member or paid youth leader or paid teacher?</a:t>
            </a:r>
            <a:endParaRPr lang="en-US" sz="3600" dirty="0"/>
          </a:p>
        </p:txBody>
      </p:sp>
      <p:sp>
        <p:nvSpPr>
          <p:cNvPr id="4" name="Slide Number Placeholder 3"/>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3844184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327612"/>
          </a:xfrm>
        </p:spPr>
        <p:txBody>
          <a:bodyPr>
            <a:normAutofit fontScale="90000"/>
          </a:bodyPr>
          <a:lstStyle/>
          <a:p>
            <a:endParaRPr lang="en-US" dirty="0"/>
          </a:p>
        </p:txBody>
      </p:sp>
      <p:sp>
        <p:nvSpPr>
          <p:cNvPr id="3" name="Content Placeholder 2"/>
          <p:cNvSpPr>
            <a:spLocks noGrp="1"/>
          </p:cNvSpPr>
          <p:nvPr>
            <p:ph idx="1"/>
          </p:nvPr>
        </p:nvSpPr>
        <p:spPr>
          <a:xfrm>
            <a:off x="350982" y="1287623"/>
            <a:ext cx="11153629" cy="5150499"/>
          </a:xfrm>
        </p:spPr>
        <p:txBody>
          <a:bodyPr>
            <a:normAutofit fontScale="92500"/>
          </a:bodyPr>
          <a:lstStyle/>
          <a:p>
            <a:r>
              <a:rPr lang="en-US" sz="3600" b="1" u="sng" dirty="0" smtClean="0"/>
              <a:t>ANSWER</a:t>
            </a:r>
            <a:r>
              <a:rPr lang="en-US" sz="3600" dirty="0" smtClean="0"/>
              <a:t>: </a:t>
            </a:r>
          </a:p>
          <a:p>
            <a:r>
              <a:rPr lang="en-US" sz="3600" dirty="0" smtClean="0"/>
              <a:t>YES</a:t>
            </a:r>
            <a:r>
              <a:rPr lang="en-US" sz="3600" dirty="0"/>
              <a:t>. You must report </a:t>
            </a:r>
            <a:r>
              <a:rPr lang="en-US" sz="3600" b="1" dirty="0"/>
              <a:t>domestic violence </a:t>
            </a:r>
            <a:r>
              <a:rPr lang="en-US" sz="3600" dirty="0"/>
              <a:t>which caused serious physical injury to the child or created a risk of serious physical injury; OR, which caused serious emotional damage to the child or created a substantial risk of serious emotional damage.</a:t>
            </a:r>
          </a:p>
          <a:p>
            <a:r>
              <a:rPr lang="en-US" sz="3600" dirty="0"/>
              <a:t>There is a </a:t>
            </a:r>
            <a:r>
              <a:rPr lang="en-US" sz="3600" dirty="0" smtClean="0"/>
              <a:t>compelling </a:t>
            </a:r>
            <a:r>
              <a:rPr lang="en-US" sz="3600" dirty="0"/>
              <a:t>body of </a:t>
            </a:r>
            <a:r>
              <a:rPr lang="en-US" sz="3600" dirty="0" smtClean="0"/>
              <a:t>research which </a:t>
            </a:r>
            <a:r>
              <a:rPr lang="en-US" sz="3600" dirty="0"/>
              <a:t>documents the </a:t>
            </a:r>
            <a:r>
              <a:rPr lang="en-US" sz="3600" b="1" dirty="0"/>
              <a:t>serious </a:t>
            </a:r>
            <a:r>
              <a:rPr lang="en-US" sz="3600" b="1" dirty="0" smtClean="0"/>
              <a:t>harm to children </a:t>
            </a:r>
            <a:r>
              <a:rPr lang="en-US" sz="3600" dirty="0" smtClean="0"/>
              <a:t>caused by exposure </a:t>
            </a:r>
            <a:r>
              <a:rPr lang="en-US" sz="3600" dirty="0"/>
              <a:t>to </a:t>
            </a:r>
            <a:r>
              <a:rPr lang="en-US" sz="3600" b="1" dirty="0"/>
              <a:t>domestic </a:t>
            </a:r>
            <a:r>
              <a:rPr lang="en-US" sz="3600" b="1" dirty="0" smtClean="0"/>
              <a:t>violence</a:t>
            </a:r>
            <a:r>
              <a:rPr lang="en-US" sz="3600" dirty="0" smtClean="0"/>
              <a:t>. </a:t>
            </a:r>
          </a:p>
        </p:txBody>
      </p:sp>
      <p:sp>
        <p:nvSpPr>
          <p:cNvPr id="4" name="Slide Number Placeholder 3"/>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48367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Domestic Violence?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43981266"/>
              </p:ext>
            </p:extLst>
          </p:nvPr>
        </p:nvGraphicFramePr>
        <p:xfrm>
          <a:off x="1026544" y="1561382"/>
          <a:ext cx="9023310" cy="4687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962053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Domestic Violence Affect Children?</a:t>
            </a:r>
            <a:endParaRPr lang="en-US" dirty="0"/>
          </a:p>
        </p:txBody>
      </p:sp>
      <p:graphicFrame>
        <p:nvGraphicFramePr>
          <p:cNvPr id="5" name="Content Placeholder 4"/>
          <p:cNvGraphicFramePr>
            <a:graphicFrameLocks noGrp="1"/>
          </p:cNvGraphicFramePr>
          <p:nvPr>
            <p:ph idx="1"/>
            <p:extLst/>
          </p:nvPr>
        </p:nvGraphicFramePr>
        <p:xfrm>
          <a:off x="1103312" y="2052918"/>
          <a:ext cx="998163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1814019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nvPr>
        </p:nvGraphicFramePr>
        <p:xfrm>
          <a:off x="1103312" y="452718"/>
          <a:ext cx="8946541" cy="5795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34</a:t>
            </a:fld>
            <a:endParaRPr lang="en-US" dirty="0"/>
          </a:p>
        </p:txBody>
      </p:sp>
      <p:sp>
        <p:nvSpPr>
          <p:cNvPr id="6" name="Left-Right Arrow 5"/>
          <p:cNvSpPr/>
          <p:nvPr/>
        </p:nvSpPr>
        <p:spPr>
          <a:xfrm>
            <a:off x="1449238" y="5805577"/>
            <a:ext cx="8600615" cy="845389"/>
          </a:xfrm>
          <a:prstGeom prst="lef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why domestic violence is reportable as child abuse</a:t>
            </a:r>
            <a:endParaRPr lang="en-US" dirty="0"/>
          </a:p>
        </p:txBody>
      </p:sp>
    </p:spTree>
    <p:extLst>
      <p:ext uri="{BB962C8B-B14F-4D97-AF65-F5344CB8AC3E}">
        <p14:creationId xmlns:p14="http://schemas.microsoft.com/office/powerpoint/2010/main" val="1049962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5400" dirty="0" smtClean="0"/>
              <a:t>Under what category of child maltreatment does domestic violence fall?</a:t>
            </a:r>
            <a:endParaRPr lang="en-US" sz="5400" dirty="0"/>
          </a:p>
        </p:txBody>
      </p:sp>
      <p:sp>
        <p:nvSpPr>
          <p:cNvPr id="4" name="Slide Number Placeholder 3"/>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3336116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65642863"/>
              </p:ext>
            </p:extLst>
          </p:nvPr>
        </p:nvGraphicFramePr>
        <p:xfrm>
          <a:off x="1103312" y="1063416"/>
          <a:ext cx="9774597" cy="5484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4053292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4222552"/>
              </p:ext>
            </p:extLst>
          </p:nvPr>
        </p:nvGraphicFramePr>
        <p:xfrm>
          <a:off x="646111" y="569344"/>
          <a:ext cx="10136907" cy="5679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34578475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Neglect?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319691"/>
              </p:ext>
            </p:extLst>
          </p:nvPr>
        </p:nvGraphicFramePr>
        <p:xfrm>
          <a:off x="1103312" y="2052918"/>
          <a:ext cx="10087427"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193077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7902080" cy="759847"/>
          </a:xfrm>
        </p:spPr>
        <p:txBody>
          <a:bodyPr/>
          <a:lstStyle/>
          <a:p>
            <a:pPr algn="ctr"/>
            <a:r>
              <a:rPr lang="en-US" b="1" dirty="0" smtClean="0"/>
              <a:t>Situation #3</a:t>
            </a:r>
            <a:endParaRPr lang="en-US" b="1" dirty="0"/>
          </a:p>
        </p:txBody>
      </p:sp>
      <p:sp>
        <p:nvSpPr>
          <p:cNvPr id="3" name="Content Placeholder 2"/>
          <p:cNvSpPr>
            <a:spLocks noGrp="1"/>
          </p:cNvSpPr>
          <p:nvPr>
            <p:ph idx="1"/>
          </p:nvPr>
        </p:nvSpPr>
        <p:spPr>
          <a:xfrm>
            <a:off x="988291" y="1466335"/>
            <a:ext cx="10516321" cy="4444887"/>
          </a:xfrm>
        </p:spPr>
        <p:txBody>
          <a:bodyPr>
            <a:noAutofit/>
          </a:bodyPr>
          <a:lstStyle/>
          <a:p>
            <a:r>
              <a:rPr lang="en-US" sz="3600" dirty="0"/>
              <a:t>After </a:t>
            </a:r>
            <a:r>
              <a:rPr lang="en-US" sz="3600" dirty="0" smtClean="0"/>
              <a:t>your weekly worship service, </a:t>
            </a:r>
            <a:r>
              <a:rPr lang="en-US" sz="3600" dirty="0"/>
              <a:t>the mother of a ninth grade girl informs </a:t>
            </a:r>
            <a:r>
              <a:rPr lang="en-US" sz="3600" dirty="0" smtClean="0"/>
              <a:t>you that after last </a:t>
            </a:r>
            <a:r>
              <a:rPr lang="en-US" sz="3600" dirty="0"/>
              <a:t>weekend’s senior high youth group beach retreat, the youth director </a:t>
            </a:r>
            <a:r>
              <a:rPr lang="en-US" sz="3600" dirty="0" smtClean="0"/>
              <a:t>began exchanging sexually explicit text messages and pictures with her </a:t>
            </a:r>
            <a:r>
              <a:rPr lang="en-US" sz="3600" dirty="0"/>
              <a:t>daughter.  </a:t>
            </a:r>
          </a:p>
        </p:txBody>
      </p:sp>
      <p:sp>
        <p:nvSpPr>
          <p:cNvPr id="4" name="Slide Number Placeholder 3"/>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2494756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364935"/>
          </a:xfrm>
        </p:spPr>
        <p:txBody>
          <a:bodyPr>
            <a:normAutofit fontScale="90000"/>
          </a:bodyPr>
          <a:lstStyle/>
          <a:p>
            <a:endParaRPr lang="en-US" dirty="0"/>
          </a:p>
        </p:txBody>
      </p:sp>
      <p:sp>
        <p:nvSpPr>
          <p:cNvPr id="3" name="Content Placeholder 2"/>
          <p:cNvSpPr>
            <a:spLocks noGrp="1"/>
          </p:cNvSpPr>
          <p:nvPr>
            <p:ph idx="1"/>
          </p:nvPr>
        </p:nvSpPr>
        <p:spPr>
          <a:xfrm>
            <a:off x="659027" y="1194319"/>
            <a:ext cx="10845585" cy="5115866"/>
          </a:xfrm>
        </p:spPr>
        <p:txBody>
          <a:bodyPr>
            <a:normAutofit fontScale="92500" lnSpcReduction="10000"/>
          </a:bodyPr>
          <a:lstStyle/>
          <a:p>
            <a:r>
              <a:rPr lang="en-US" sz="3200" b="1" u="sng" dirty="0" smtClean="0"/>
              <a:t>ANSWERS</a:t>
            </a:r>
            <a:r>
              <a:rPr lang="en-US" sz="3200" dirty="0" smtClean="0"/>
              <a:t>:</a:t>
            </a:r>
          </a:p>
          <a:p>
            <a:pPr lvl="1"/>
            <a:r>
              <a:rPr lang="en-US" sz="3200" u="sng" dirty="0" smtClean="0"/>
              <a:t>Clergy member</a:t>
            </a:r>
            <a:r>
              <a:rPr lang="en-US" sz="3200" dirty="0" smtClean="0"/>
              <a:t>: YES. This is reportable child physical abuse.</a:t>
            </a:r>
          </a:p>
          <a:p>
            <a:pPr lvl="1"/>
            <a:r>
              <a:rPr lang="en-US" sz="3200" u="sng" dirty="0" smtClean="0"/>
              <a:t>Volunteer teacher</a:t>
            </a:r>
            <a:r>
              <a:rPr lang="en-US" sz="3200" dirty="0" smtClean="0"/>
              <a:t>: NO.  Even though this is physical abuse, volunteers are not required to report (but may report).</a:t>
            </a:r>
          </a:p>
          <a:p>
            <a:pPr lvl="1"/>
            <a:r>
              <a:rPr lang="en-US" sz="3200" u="sng" dirty="0" smtClean="0"/>
              <a:t>Paid teacher or paid youth leader</a:t>
            </a:r>
            <a:r>
              <a:rPr lang="en-US" sz="3200" dirty="0" smtClean="0"/>
              <a:t>: YES. Paid staff who work with children must report child abuse/neglect. </a:t>
            </a:r>
          </a:p>
          <a:p>
            <a:pPr lvl="1"/>
            <a:r>
              <a:rPr lang="en-US" sz="3200" u="sng" dirty="0" smtClean="0"/>
              <a:t>Elder or deacon</a:t>
            </a:r>
            <a:r>
              <a:rPr lang="en-US" sz="3200" dirty="0" smtClean="0"/>
              <a:t>: YES.  Required by PCUSA.</a:t>
            </a:r>
            <a:endParaRPr lang="en-US" sz="3200" dirty="0"/>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4390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01036"/>
          </a:xfrm>
        </p:spPr>
        <p:txBody>
          <a:bodyPr/>
          <a:lstStyle/>
          <a:p>
            <a:endParaRPr lang="en-US" dirty="0"/>
          </a:p>
        </p:txBody>
      </p:sp>
      <p:sp>
        <p:nvSpPr>
          <p:cNvPr id="3" name="Content Placeholder 2"/>
          <p:cNvSpPr>
            <a:spLocks noGrp="1"/>
          </p:cNvSpPr>
          <p:nvPr>
            <p:ph idx="1"/>
          </p:nvPr>
        </p:nvSpPr>
        <p:spPr>
          <a:xfrm>
            <a:off x="637309" y="1804086"/>
            <a:ext cx="10867303" cy="4107136"/>
          </a:xfrm>
        </p:spPr>
        <p:txBody>
          <a:bodyPr>
            <a:normAutofit/>
          </a:bodyPr>
          <a:lstStyle/>
          <a:p>
            <a:r>
              <a:rPr lang="en-US" sz="4000" b="1" u="sng" dirty="0" smtClean="0"/>
              <a:t>QUESTION</a:t>
            </a:r>
            <a:r>
              <a:rPr lang="en-US" sz="4000" dirty="0"/>
              <a:t>: </a:t>
            </a:r>
            <a:r>
              <a:rPr lang="en-US" sz="4000" dirty="0" smtClean="0"/>
              <a:t>Must the pastor report this to law enforcement or child protective services? </a:t>
            </a:r>
            <a:endParaRPr lang="en-US" sz="4000" dirty="0"/>
          </a:p>
        </p:txBody>
      </p:sp>
      <p:sp>
        <p:nvSpPr>
          <p:cNvPr id="4" name="Slide Number Placeholder 3"/>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41610227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60582" y="2133600"/>
            <a:ext cx="10544030" cy="3945924"/>
          </a:xfrm>
        </p:spPr>
        <p:txBody>
          <a:bodyPr>
            <a:normAutofit/>
          </a:bodyPr>
          <a:lstStyle/>
          <a:p>
            <a:r>
              <a:rPr lang="en-US" sz="3600" b="1" u="sng" dirty="0" smtClean="0"/>
              <a:t>ANSWER</a:t>
            </a:r>
            <a:r>
              <a:rPr lang="en-US" sz="3600" dirty="0" smtClean="0"/>
              <a:t>: </a:t>
            </a:r>
          </a:p>
          <a:p>
            <a:r>
              <a:rPr lang="en-US" sz="3600" dirty="0" smtClean="0"/>
              <a:t>YES. This is reportable sexual </a:t>
            </a:r>
            <a:r>
              <a:rPr lang="en-US" sz="3600" dirty="0"/>
              <a:t>abuse. </a:t>
            </a:r>
            <a:r>
              <a:rPr lang="en-US" sz="3600" dirty="0" smtClean="0"/>
              <a:t>Sexual abuse includes any sexual touching or sexual exploitation, including child pornography. </a:t>
            </a:r>
          </a:p>
        </p:txBody>
      </p:sp>
      <p:sp>
        <p:nvSpPr>
          <p:cNvPr id="4" name="Slide Number Placeholder 3"/>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8837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0776336"/>
              </p:ext>
            </p:extLst>
          </p:nvPr>
        </p:nvGraphicFramePr>
        <p:xfrm>
          <a:off x="1103312" y="621102"/>
          <a:ext cx="9696960" cy="5831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25447677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20300"/>
          </a:xfrm>
        </p:spPr>
        <p:txBody>
          <a:bodyPr/>
          <a:lstStyle/>
          <a:p>
            <a:endParaRPr lang="en-US" dirty="0"/>
          </a:p>
        </p:txBody>
      </p:sp>
      <p:sp>
        <p:nvSpPr>
          <p:cNvPr id="3" name="Content Placeholder 2"/>
          <p:cNvSpPr>
            <a:spLocks noGrp="1"/>
          </p:cNvSpPr>
          <p:nvPr>
            <p:ph idx="1"/>
          </p:nvPr>
        </p:nvSpPr>
        <p:spPr>
          <a:xfrm>
            <a:off x="1103312" y="1514764"/>
            <a:ext cx="8946541" cy="4733635"/>
          </a:xfrm>
        </p:spPr>
        <p:txBody>
          <a:bodyPr>
            <a:normAutofit/>
          </a:bodyPr>
          <a:lstStyle/>
          <a:p>
            <a:r>
              <a:rPr lang="en-US" sz="4400" dirty="0"/>
              <a:t>But what causes some churches (and schools) to violate </a:t>
            </a:r>
            <a:r>
              <a:rPr lang="en-US" sz="4400" dirty="0" smtClean="0"/>
              <a:t>child abuse reporting law in cases involving alleged sexual abuse?</a:t>
            </a:r>
            <a:endParaRPr lang="en-US" sz="4400" dirty="0"/>
          </a:p>
          <a:p>
            <a:endParaRPr lang="en-US" sz="4400" dirty="0"/>
          </a:p>
        </p:txBody>
      </p:sp>
      <p:sp>
        <p:nvSpPr>
          <p:cNvPr id="4" name="Slide Number Placeholder 3"/>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559298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Sanctions for IMPEDING </a:t>
            </a:r>
            <a:br>
              <a:rPr lang="en-US" dirty="0"/>
            </a:br>
            <a:r>
              <a:rPr lang="en-US" dirty="0"/>
              <a:t>a Report of Suspected Abuse</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89914927"/>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300898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t>
            </a:r>
            <a:r>
              <a:rPr lang="en-US" dirty="0" smtClean="0"/>
              <a:t>do church personnel policies affect the duty to report?  </a:t>
            </a:r>
            <a:endParaRPr lang="en-US" dirty="0"/>
          </a:p>
        </p:txBody>
      </p:sp>
      <p:graphicFrame>
        <p:nvGraphicFramePr>
          <p:cNvPr id="5" name="Content Placeholder 4"/>
          <p:cNvGraphicFramePr>
            <a:graphicFrameLocks noGrp="1"/>
          </p:cNvGraphicFramePr>
          <p:nvPr>
            <p:ph idx="1"/>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36844320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417197" cy="672845"/>
          </a:xfrm>
        </p:spPr>
        <p:txBody>
          <a:bodyPr/>
          <a:lstStyle/>
          <a:p>
            <a:pPr algn="ctr"/>
            <a:r>
              <a:rPr lang="en-US" b="1" dirty="0" smtClean="0"/>
              <a:t>SITUATION #4</a:t>
            </a:r>
            <a:endParaRPr lang="en-US" b="1" dirty="0"/>
          </a:p>
        </p:txBody>
      </p:sp>
      <p:sp>
        <p:nvSpPr>
          <p:cNvPr id="3" name="Content Placeholder 2"/>
          <p:cNvSpPr>
            <a:spLocks noGrp="1"/>
          </p:cNvSpPr>
          <p:nvPr>
            <p:ph idx="1"/>
          </p:nvPr>
        </p:nvSpPr>
        <p:spPr>
          <a:xfrm>
            <a:off x="849745" y="1604865"/>
            <a:ext cx="10654867" cy="4306357"/>
          </a:xfrm>
        </p:spPr>
        <p:txBody>
          <a:bodyPr/>
          <a:lstStyle/>
          <a:p>
            <a:r>
              <a:rPr lang="en-US" sz="3600" dirty="0"/>
              <a:t>A</a:t>
            </a:r>
            <a:r>
              <a:rPr lang="en-US" sz="3600" dirty="0" smtClean="0"/>
              <a:t>bout </a:t>
            </a:r>
            <a:r>
              <a:rPr lang="en-US" sz="3600" dirty="0"/>
              <a:t>an hour before </a:t>
            </a:r>
            <a:r>
              <a:rPr lang="en-US" sz="3600" dirty="0" smtClean="0"/>
              <a:t>your weekly worship </a:t>
            </a:r>
            <a:r>
              <a:rPr lang="en-US" sz="3600" dirty="0"/>
              <a:t>service </a:t>
            </a:r>
            <a:r>
              <a:rPr lang="en-US" sz="3600" dirty="0" smtClean="0"/>
              <a:t>is scheduled to begin, an </a:t>
            </a:r>
            <a:r>
              <a:rPr lang="en-US" sz="3600" dirty="0"/>
              <a:t>unfamiliar family </a:t>
            </a:r>
            <a:r>
              <a:rPr lang="en-US" sz="3600" dirty="0" smtClean="0"/>
              <a:t>appears at your office door asking for </a:t>
            </a:r>
            <a:r>
              <a:rPr lang="en-US" sz="3600" dirty="0"/>
              <a:t>money to buy gas and food.  The children are dirty and disheveled and say they are hungry.   </a:t>
            </a:r>
            <a:endParaRPr lang="en-US" sz="3600" dirty="0" smtClean="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46</a:t>
            </a:fld>
            <a:endParaRPr lang="en-US" dirty="0"/>
          </a:p>
        </p:txBody>
      </p:sp>
    </p:spTree>
    <p:extLst>
      <p:ext uri="{BB962C8B-B14F-4D97-AF65-F5344CB8AC3E}">
        <p14:creationId xmlns:p14="http://schemas.microsoft.com/office/powerpoint/2010/main" val="17233495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56145" y="2133600"/>
            <a:ext cx="10248467" cy="3777622"/>
          </a:xfrm>
        </p:spPr>
        <p:txBody>
          <a:bodyPr>
            <a:normAutofit/>
          </a:bodyPr>
          <a:lstStyle/>
          <a:p>
            <a:r>
              <a:rPr lang="en-US" sz="3600" b="1" u="sng" dirty="0"/>
              <a:t>QUESTION</a:t>
            </a:r>
            <a:r>
              <a:rPr lang="en-US" sz="3600" dirty="0"/>
              <a:t>: </a:t>
            </a:r>
            <a:r>
              <a:rPr lang="en-US" sz="3600" dirty="0" smtClean="0"/>
              <a:t>Must you report this family to the police or CPS as suspected child neglect?</a:t>
            </a:r>
          </a:p>
        </p:txBody>
      </p:sp>
      <p:sp>
        <p:nvSpPr>
          <p:cNvPr id="4" name="Slide Number Placeholder 3"/>
          <p:cNvSpPr>
            <a:spLocks noGrp="1"/>
          </p:cNvSpPr>
          <p:nvPr>
            <p:ph type="sldNum" sz="quarter" idx="12"/>
          </p:nvPr>
        </p:nvSpPr>
        <p:spPr/>
        <p:txBody>
          <a:bodyPr/>
          <a:lstStyle/>
          <a:p>
            <a:fld id="{D57F1E4F-1CFF-5643-939E-02111984F565}" type="slidenum">
              <a:rPr lang="en-US" smtClean="0"/>
              <a:t>47</a:t>
            </a:fld>
            <a:endParaRPr lang="en-US" dirty="0"/>
          </a:p>
        </p:txBody>
      </p:sp>
    </p:spTree>
    <p:extLst>
      <p:ext uri="{BB962C8B-B14F-4D97-AF65-F5344CB8AC3E}">
        <p14:creationId xmlns:p14="http://schemas.microsoft.com/office/powerpoint/2010/main" val="40743167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72845"/>
          </a:xfrm>
        </p:spPr>
        <p:txBody>
          <a:bodyPr/>
          <a:lstStyle/>
          <a:p>
            <a:endParaRPr lang="en-US" dirty="0"/>
          </a:p>
        </p:txBody>
      </p:sp>
      <p:sp>
        <p:nvSpPr>
          <p:cNvPr id="3" name="Content Placeholder 2"/>
          <p:cNvSpPr>
            <a:spLocks noGrp="1"/>
          </p:cNvSpPr>
          <p:nvPr>
            <p:ph idx="1"/>
          </p:nvPr>
        </p:nvSpPr>
        <p:spPr>
          <a:xfrm>
            <a:off x="1246908" y="1539551"/>
            <a:ext cx="10257703" cy="4371671"/>
          </a:xfrm>
        </p:spPr>
        <p:txBody>
          <a:bodyPr>
            <a:normAutofit/>
          </a:bodyPr>
          <a:lstStyle/>
          <a:p>
            <a:r>
              <a:rPr lang="en-US" sz="3600" b="1" u="sng" dirty="0" smtClean="0"/>
              <a:t>ANSWER</a:t>
            </a:r>
            <a:r>
              <a:rPr lang="en-US" sz="3600" dirty="0" smtClean="0"/>
              <a:t>: </a:t>
            </a:r>
          </a:p>
          <a:p>
            <a:r>
              <a:rPr lang="en-US" sz="3600" dirty="0" smtClean="0"/>
              <a:t>NO. While you have apparent poverty, you don’t have enough info to suspect neglect causing serious harm. </a:t>
            </a:r>
          </a:p>
          <a:p>
            <a:r>
              <a:rPr lang="en-US" sz="3600" dirty="0" smtClean="0"/>
              <a:t>Question: Does </a:t>
            </a:r>
            <a:r>
              <a:rPr lang="en-US" sz="3600" dirty="0"/>
              <a:t>your answer change if you smell strong odor of alcohol on the parent’s breath? </a:t>
            </a:r>
          </a:p>
          <a:p>
            <a:endParaRPr lang="en-US" sz="3600" dirty="0"/>
          </a:p>
        </p:txBody>
      </p:sp>
      <p:sp>
        <p:nvSpPr>
          <p:cNvPr id="4" name="Slide Number Placeholder 3"/>
          <p:cNvSpPr>
            <a:spLocks noGrp="1"/>
          </p:cNvSpPr>
          <p:nvPr>
            <p:ph type="sldNum" sz="quarter" idx="12"/>
          </p:nvPr>
        </p:nvSpPr>
        <p:spPr/>
        <p:txBody>
          <a:bodyPr/>
          <a:lstStyle/>
          <a:p>
            <a:fld id="{D57F1E4F-1CFF-5643-939E-02111984F565}" type="slidenum">
              <a:rPr lang="en-US" smtClean="0"/>
              <a:t>48</a:t>
            </a:fld>
            <a:endParaRPr lang="en-US" dirty="0"/>
          </a:p>
        </p:txBody>
      </p:sp>
    </p:spTree>
    <p:extLst>
      <p:ext uri="{BB962C8B-B14F-4D97-AF65-F5344CB8AC3E}">
        <p14:creationId xmlns:p14="http://schemas.microsoft.com/office/powerpoint/2010/main" val="260529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Tips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2843216"/>
              </p:ext>
            </p:extLst>
          </p:nvPr>
        </p:nvGraphicFramePr>
        <p:xfrm>
          <a:off x="1405999" y="1130061"/>
          <a:ext cx="8946541" cy="5365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49</a:t>
            </a:fld>
            <a:endParaRPr lang="en-US" dirty="0"/>
          </a:p>
        </p:txBody>
      </p:sp>
      <p:sp>
        <p:nvSpPr>
          <p:cNvPr id="12" name="Multiply 11"/>
          <p:cNvSpPr/>
          <p:nvPr/>
        </p:nvSpPr>
        <p:spPr>
          <a:xfrm>
            <a:off x="1025235" y="295728"/>
            <a:ext cx="9624291" cy="6562271"/>
          </a:xfrm>
          <a:prstGeom prst="mathMultiply">
            <a:avLst/>
          </a:prstGeom>
          <a:solidFill>
            <a:schemeClr val="accent1">
              <a:alpha val="7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273310" y="3519055"/>
            <a:ext cx="2447636" cy="1810327"/>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DFCS stopped this practice in 2018</a:t>
            </a:r>
            <a:endParaRPr lang="en-US" dirty="0">
              <a:solidFill>
                <a:schemeClr val="bg1"/>
              </a:solidFill>
            </a:endParaRPr>
          </a:p>
        </p:txBody>
      </p:sp>
    </p:spTree>
    <p:extLst>
      <p:ext uri="{BB962C8B-B14F-4D97-AF65-F5344CB8AC3E}">
        <p14:creationId xmlns:p14="http://schemas.microsoft.com/office/powerpoint/2010/main" val="309798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r>
              <a:rPr lang="en-US" sz="7200" dirty="0" smtClean="0"/>
              <a:t>WHY?</a:t>
            </a:r>
            <a:endParaRPr lang="en-US" sz="7200" dirty="0"/>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4142754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73640936"/>
              </p:ext>
            </p:extLst>
          </p:nvPr>
        </p:nvGraphicFramePr>
        <p:xfrm>
          <a:off x="1103312" y="452718"/>
          <a:ext cx="8946541" cy="5795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50</a:t>
            </a:fld>
            <a:endParaRPr lang="en-US" dirty="0"/>
          </a:p>
        </p:txBody>
      </p:sp>
    </p:spTree>
    <p:extLst>
      <p:ext uri="{BB962C8B-B14F-4D97-AF65-F5344CB8AC3E}">
        <p14:creationId xmlns:p14="http://schemas.microsoft.com/office/powerpoint/2010/main" val="2259694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41883657"/>
              </p:ext>
            </p:extLst>
          </p:nvPr>
        </p:nvGraphicFramePr>
        <p:xfrm>
          <a:off x="1103312" y="452718"/>
          <a:ext cx="8946541" cy="6198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51</a:t>
            </a:fld>
            <a:endParaRPr lang="en-US" dirty="0"/>
          </a:p>
        </p:txBody>
      </p:sp>
    </p:spTree>
    <p:extLst>
      <p:ext uri="{BB962C8B-B14F-4D97-AF65-F5344CB8AC3E}">
        <p14:creationId xmlns:p14="http://schemas.microsoft.com/office/powerpoint/2010/main" val="37023323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665" y="624110"/>
            <a:ext cx="8187487" cy="906110"/>
          </a:xfrm>
        </p:spPr>
        <p:txBody>
          <a:bodyPr/>
          <a:lstStyle/>
          <a:p>
            <a:pPr algn="ctr"/>
            <a:r>
              <a:rPr lang="en-US" dirty="0" smtClean="0"/>
              <a:t>CANRA TRAINING </a:t>
            </a:r>
            <a:r>
              <a:rPr lang="en-US" dirty="0" smtClean="0"/>
              <a:t>RESOURCES</a:t>
            </a:r>
            <a:endParaRPr lang="en-US" dirty="0"/>
          </a:p>
        </p:txBody>
      </p:sp>
      <p:sp>
        <p:nvSpPr>
          <p:cNvPr id="3" name="Content Placeholder 2"/>
          <p:cNvSpPr>
            <a:spLocks noGrp="1"/>
          </p:cNvSpPr>
          <p:nvPr>
            <p:ph idx="1"/>
          </p:nvPr>
        </p:nvSpPr>
        <p:spPr>
          <a:xfrm>
            <a:off x="1043709" y="1726163"/>
            <a:ext cx="10460903" cy="4185059"/>
          </a:xfrm>
        </p:spPr>
        <p:txBody>
          <a:bodyPr>
            <a:noAutofit/>
          </a:bodyPr>
          <a:lstStyle/>
          <a:p>
            <a:r>
              <a:rPr lang="en-US" sz="3200" dirty="0" smtClean="0"/>
              <a:t>Child Abuse Prevention Council for Santa Clara County: </a:t>
            </a:r>
            <a:r>
              <a:rPr lang="en-US" sz="3200" dirty="0"/>
              <a:t>https://www.sccgov.org/sites/cac/Pages/cac.aspx</a:t>
            </a:r>
            <a:endParaRPr lang="en-US" sz="3200" dirty="0" smtClean="0"/>
          </a:p>
          <a:p>
            <a:r>
              <a:rPr lang="en-US" sz="3200" dirty="0" smtClean="0"/>
              <a:t>Free training for all Santa Clara County </a:t>
            </a:r>
            <a:r>
              <a:rPr lang="en-US" sz="3200" dirty="0"/>
              <a:t>mandated reporters:  </a:t>
            </a:r>
            <a:r>
              <a:rPr lang="en-US" sz="3200" dirty="0" smtClean="0">
                <a:hlinkClick r:id="rId2"/>
              </a:rPr>
              <a:t>jane.smithson@yahoo.com</a:t>
            </a:r>
            <a:endParaRPr lang="en-US" sz="3200" dirty="0" smtClean="0"/>
          </a:p>
          <a:p>
            <a:r>
              <a:rPr lang="en-US" sz="3200" dirty="0" smtClean="0"/>
              <a:t>Online training for California </a:t>
            </a:r>
            <a:r>
              <a:rPr lang="en-US" sz="3200" dirty="0"/>
              <a:t>mandated reporters: https://mandatedreporterca.com/</a:t>
            </a:r>
          </a:p>
        </p:txBody>
      </p:sp>
      <p:sp>
        <p:nvSpPr>
          <p:cNvPr id="4" name="Slide Number Placeholder 3"/>
          <p:cNvSpPr>
            <a:spLocks noGrp="1"/>
          </p:cNvSpPr>
          <p:nvPr>
            <p:ph type="sldNum" sz="quarter" idx="12"/>
          </p:nvPr>
        </p:nvSpPr>
        <p:spPr/>
        <p:txBody>
          <a:bodyPr/>
          <a:lstStyle/>
          <a:p>
            <a:fld id="{D57F1E4F-1CFF-5643-939E-02111984F565}" type="slidenum">
              <a:rPr lang="en-US" smtClean="0"/>
              <a:t>52</a:t>
            </a:fld>
            <a:endParaRPr lang="en-US" dirty="0"/>
          </a:p>
        </p:txBody>
      </p:sp>
    </p:spTree>
    <p:extLst>
      <p:ext uri="{BB962C8B-B14F-4D97-AF65-F5344CB8AC3E}">
        <p14:creationId xmlns:p14="http://schemas.microsoft.com/office/powerpoint/2010/main" val="2786664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n-US" altLang="en-US" sz="4800" b="1" dirty="0">
                <a:solidFill>
                  <a:srgbClr val="FFFF00"/>
                </a:solidFill>
                <a:ea typeface="ＭＳ Ｐゴシック" panose="020B0600070205080204" pitchFamily="34" charset="-128"/>
              </a:rPr>
              <a:t>ELDER AND DEPENDENT ADULT ABUSE OR NEGLECT</a:t>
            </a:r>
          </a:p>
        </p:txBody>
      </p:sp>
      <p:pic>
        <p:nvPicPr>
          <p:cNvPr id="30723" name="Picture 4" descr="j018868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80239" y="2454876"/>
            <a:ext cx="2788938" cy="3488724"/>
          </a:xfrm>
        </p:spPr>
      </p:pic>
    </p:spTree>
    <p:extLst>
      <p:ext uri="{BB962C8B-B14F-4D97-AF65-F5344CB8AC3E}">
        <p14:creationId xmlns:p14="http://schemas.microsoft.com/office/powerpoint/2010/main" val="5183563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en-US" altLang="en-US" sz="3800" b="1" dirty="0">
                <a:solidFill>
                  <a:srgbClr val="FFFF00"/>
                </a:solidFill>
                <a:ea typeface="ＭＳ Ｐゴシック" panose="020B0600070205080204" pitchFamily="34" charset="-128"/>
              </a:rPr>
              <a:t>Reporting Elder and Dependent Adult Abuse</a:t>
            </a:r>
          </a:p>
        </p:txBody>
      </p:sp>
      <p:sp>
        <p:nvSpPr>
          <p:cNvPr id="31747" name="Rectangle 3"/>
          <p:cNvSpPr>
            <a:spLocks noGrp="1" noChangeArrowheads="1"/>
          </p:cNvSpPr>
          <p:nvPr>
            <p:ph type="body" idx="1"/>
          </p:nvPr>
        </p:nvSpPr>
        <p:spPr>
          <a:xfrm>
            <a:off x="1103312" y="2052918"/>
            <a:ext cx="9655304" cy="4195481"/>
          </a:xfrm>
        </p:spPr>
        <p:txBody>
          <a:bodyPr>
            <a:normAutofit/>
          </a:bodyPr>
          <a:lstStyle/>
          <a:p>
            <a:pPr>
              <a:lnSpc>
                <a:spcPct val="90000"/>
              </a:lnSpc>
            </a:pPr>
            <a:r>
              <a:rPr lang="en-US" altLang="en-US" sz="2800" dirty="0" smtClean="0">
                <a:solidFill>
                  <a:srgbClr val="FFFF00"/>
                </a:solidFill>
                <a:ea typeface="ＭＳ Ｐゴシック" panose="020B0600070205080204" pitchFamily="34" charset="-128"/>
              </a:rPr>
              <a:t>“</a:t>
            </a:r>
            <a:r>
              <a:rPr lang="en-US" altLang="en-US" sz="2800" b="1" dirty="0" smtClean="0">
                <a:solidFill>
                  <a:srgbClr val="FFFF00"/>
                </a:solidFill>
                <a:ea typeface="ＭＳ Ｐゴシック" panose="020B0600070205080204" pitchFamily="34" charset="-128"/>
              </a:rPr>
              <a:t>Elder Abuse and Dependent Adult Civil Protection Act</a:t>
            </a:r>
            <a:r>
              <a:rPr lang="en-US" altLang="en-US" sz="2800" dirty="0" smtClean="0">
                <a:solidFill>
                  <a:srgbClr val="FFFF00"/>
                </a:solidFill>
                <a:ea typeface="ＭＳ Ｐゴシック" panose="020B0600070205080204" pitchFamily="34" charset="-128"/>
              </a:rPr>
              <a:t>” - </a:t>
            </a:r>
            <a:r>
              <a:rPr lang="en-US" altLang="en-US" sz="2800" dirty="0">
                <a:solidFill>
                  <a:srgbClr val="FFFF00"/>
                </a:solidFill>
                <a:ea typeface="ＭＳ Ｐゴシック" panose="020B0600070205080204" pitchFamily="34" charset="-128"/>
              </a:rPr>
              <a:t>Welfare and Institutions Code 15600 – </a:t>
            </a:r>
            <a:r>
              <a:rPr lang="en-US" altLang="en-US" sz="2800" dirty="0" smtClean="0">
                <a:solidFill>
                  <a:srgbClr val="FFFF00"/>
                </a:solidFill>
                <a:ea typeface="ＭＳ Ｐゴシック" panose="020B0600070205080204" pitchFamily="34" charset="-128"/>
              </a:rPr>
              <a:t>15640</a:t>
            </a:r>
            <a:endParaRPr lang="en-US" altLang="en-US" sz="2800" dirty="0" smtClean="0">
              <a:solidFill>
                <a:srgbClr val="FFFF00"/>
              </a:solidFill>
              <a:ea typeface="ＭＳ Ｐゴシック" panose="020B0600070205080204" pitchFamily="34" charset="-128"/>
            </a:endParaRPr>
          </a:p>
          <a:p>
            <a:pPr eaLnBrk="1" hangingPunct="1">
              <a:lnSpc>
                <a:spcPct val="90000"/>
              </a:lnSpc>
            </a:pPr>
            <a:r>
              <a:rPr lang="en-US" altLang="en-US" sz="3200" dirty="0" smtClean="0">
                <a:solidFill>
                  <a:srgbClr val="FFFF00"/>
                </a:solidFill>
                <a:ea typeface="ＭＳ Ｐゴシック" panose="020B0600070205080204" pitchFamily="34" charset="-128"/>
              </a:rPr>
              <a:t>The purpose of the Act is to require health practitioners, care custodians, </a:t>
            </a:r>
            <a:r>
              <a:rPr lang="en-US" altLang="en-US" sz="3200" u="sng" dirty="0" smtClean="0">
                <a:solidFill>
                  <a:srgbClr val="FFFF00"/>
                </a:solidFill>
                <a:ea typeface="ＭＳ Ｐゴシック" panose="020B0600070205080204" pitchFamily="34" charset="-128"/>
              </a:rPr>
              <a:t>clergy members</a:t>
            </a:r>
            <a:r>
              <a:rPr lang="en-US" altLang="en-US" sz="3200" dirty="0" smtClean="0">
                <a:solidFill>
                  <a:srgbClr val="FFFF00"/>
                </a:solidFill>
                <a:ea typeface="ＭＳ Ｐゴシック" panose="020B0600070205080204" pitchFamily="34" charset="-128"/>
              </a:rPr>
              <a:t> and employees of county adult protective services agencies and local law enforcement agencies to report known or suspected cases of abuse of elders and to encourage community members to do so.</a:t>
            </a:r>
          </a:p>
        </p:txBody>
      </p:sp>
    </p:spTree>
    <p:extLst>
      <p:ext uri="{BB962C8B-B14F-4D97-AF65-F5344CB8AC3E}">
        <p14:creationId xmlns:p14="http://schemas.microsoft.com/office/powerpoint/2010/main" val="42527237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277814"/>
            <a:ext cx="8229600" cy="941387"/>
          </a:xfrm>
        </p:spPr>
        <p:txBody>
          <a:bodyPr/>
          <a:lstStyle/>
          <a:p>
            <a:pPr algn="ctr" eaLnBrk="1" hangingPunct="1"/>
            <a:r>
              <a:rPr lang="en-US" altLang="en-US" b="1" dirty="0" smtClean="0">
                <a:solidFill>
                  <a:srgbClr val="FFFF00"/>
                </a:solidFill>
                <a:ea typeface="ＭＳ Ｐゴシック" panose="020B0600070205080204" pitchFamily="34" charset="-128"/>
              </a:rPr>
              <a:t>1.</a:t>
            </a:r>
            <a:r>
              <a:rPr lang="en-US" altLang="en-US" b="1" dirty="0" smtClean="0">
                <a:ea typeface="ＭＳ Ｐゴシック" panose="020B0600070205080204" pitchFamily="34" charset="-128"/>
              </a:rPr>
              <a:t> </a:t>
            </a:r>
            <a:r>
              <a:rPr lang="en-US" altLang="en-US" b="1" dirty="0" smtClean="0">
                <a:solidFill>
                  <a:srgbClr val="FFFF00"/>
                </a:solidFill>
                <a:ea typeface="ＭＳ Ｐゴシック" panose="020B0600070205080204" pitchFamily="34" charset="-128"/>
              </a:rPr>
              <a:t>WHAT IS REPORTABLE?</a:t>
            </a:r>
          </a:p>
        </p:txBody>
      </p:sp>
      <p:sp>
        <p:nvSpPr>
          <p:cNvPr id="32771" name="Rectangle 3"/>
          <p:cNvSpPr>
            <a:spLocks noGrp="1" noChangeArrowheads="1"/>
          </p:cNvSpPr>
          <p:nvPr>
            <p:ph type="body" idx="1"/>
          </p:nvPr>
        </p:nvSpPr>
        <p:spPr>
          <a:xfrm>
            <a:off x="799071" y="1295401"/>
            <a:ext cx="10190206" cy="4835525"/>
          </a:xfrm>
        </p:spPr>
        <p:txBody>
          <a:bodyPr>
            <a:normAutofit lnSpcReduction="10000"/>
          </a:bodyPr>
          <a:lstStyle/>
          <a:p>
            <a:pPr eaLnBrk="1" hangingPunct="1">
              <a:lnSpc>
                <a:spcPct val="80000"/>
              </a:lnSpc>
            </a:pPr>
            <a:r>
              <a:rPr lang="en-US" altLang="en-US" sz="2800" b="1" dirty="0" smtClean="0">
                <a:solidFill>
                  <a:srgbClr val="FFFF00"/>
                </a:solidFill>
                <a:ea typeface="ＭＳ Ｐゴシック" panose="020B0600070205080204" pitchFamily="34" charset="-128"/>
              </a:rPr>
              <a:t>“</a:t>
            </a:r>
            <a:r>
              <a:rPr lang="en-US" altLang="en-US" sz="2800" dirty="0">
                <a:solidFill>
                  <a:srgbClr val="FFFF00"/>
                </a:solidFill>
                <a:ea typeface="ＭＳ Ｐゴシック" panose="020B0600070205080204" pitchFamily="34" charset="-128"/>
              </a:rPr>
              <a:t>Any </a:t>
            </a:r>
            <a:r>
              <a:rPr lang="en-US" altLang="en-US" sz="2800" u="sng" dirty="0">
                <a:solidFill>
                  <a:srgbClr val="FFFF00"/>
                </a:solidFill>
                <a:ea typeface="ＭＳ Ｐゴシック" panose="020B0600070205080204" pitchFamily="34" charset="-128"/>
              </a:rPr>
              <a:t>mandated reporter</a:t>
            </a:r>
            <a:r>
              <a:rPr lang="en-US" altLang="en-US" sz="2800" dirty="0">
                <a:solidFill>
                  <a:srgbClr val="FFFF00"/>
                </a:solidFill>
                <a:ea typeface="ＭＳ Ｐゴシック" panose="020B0600070205080204" pitchFamily="34" charset="-128"/>
              </a:rPr>
              <a:t> who, in his or her professional capacity, or within the scope of his or her employment, has observed or has knowledge of an incident that reasonably appears to be </a:t>
            </a:r>
            <a:r>
              <a:rPr lang="en-US" altLang="en-US" sz="2800" u="sng" dirty="0">
                <a:solidFill>
                  <a:srgbClr val="FFFF00"/>
                </a:solidFill>
                <a:ea typeface="ＭＳ Ｐゴシック" panose="020B0600070205080204" pitchFamily="34" charset="-128"/>
              </a:rPr>
              <a:t>physical abuse. . .  abandonment, abduction, isolation, financial abuse, or neglect</a:t>
            </a:r>
            <a:r>
              <a:rPr lang="en-US" altLang="en-US" sz="2800" dirty="0">
                <a:solidFill>
                  <a:srgbClr val="FFFF00"/>
                </a:solidFill>
                <a:ea typeface="ＭＳ Ｐゴシック" panose="020B0600070205080204" pitchFamily="34" charset="-128"/>
              </a:rPr>
              <a:t>, or is told by an elder or dependent adult that he or she has experienced behavior, including an act or omission, constituting physical abuse . . . abandonment, abduction, isolation, financial abuse, or neglect, or reasonably suspects that abuse, shall report the known or suspected instance of abuse by  telephone immediately or as soon as practicably possible, and by written report sent within two working days, as follows: . . . ”</a:t>
            </a:r>
          </a:p>
          <a:p>
            <a:pPr>
              <a:lnSpc>
                <a:spcPct val="80000"/>
              </a:lnSpc>
            </a:pPr>
            <a:r>
              <a:rPr lang="en-US" altLang="en-US" sz="2400" dirty="0">
                <a:solidFill>
                  <a:srgbClr val="FFFF00"/>
                </a:solidFill>
                <a:ea typeface="ＭＳ Ｐゴシック" panose="020B0600070205080204" pitchFamily="34" charset="-128"/>
              </a:rPr>
              <a:t>Welfare and Institutions Code 15630(b)(1</a:t>
            </a:r>
            <a:r>
              <a:rPr lang="en-US" altLang="en-US" sz="2400" dirty="0" smtClean="0">
                <a:solidFill>
                  <a:srgbClr val="FFFF00"/>
                </a:solidFill>
                <a:ea typeface="ＭＳ Ｐゴシック" panose="020B0600070205080204" pitchFamily="34" charset="-128"/>
              </a:rPr>
              <a:t>)</a:t>
            </a:r>
            <a:endParaRPr lang="en-US" altLang="en-US" sz="2400" dirty="0">
              <a:solidFill>
                <a:srgbClr val="FFFF00"/>
              </a:solidFill>
              <a:ea typeface="ＭＳ Ｐゴシック" panose="020B0600070205080204" pitchFamily="34" charset="-128"/>
            </a:endParaRPr>
          </a:p>
          <a:p>
            <a:pPr eaLnBrk="1" hangingPunct="1">
              <a:lnSpc>
                <a:spcPct val="80000"/>
              </a:lnSpc>
            </a:pPr>
            <a:endParaRPr lang="en-US" altLang="en-US" sz="2400" b="1" dirty="0">
              <a:solidFill>
                <a:schemeClr val="tx2"/>
              </a:solidFill>
              <a:ea typeface="ＭＳ Ｐゴシック" panose="020B0600070205080204" pitchFamily="34" charset="-128"/>
            </a:endParaRPr>
          </a:p>
        </p:txBody>
      </p:sp>
    </p:spTree>
    <p:extLst>
      <p:ext uri="{BB962C8B-B14F-4D97-AF65-F5344CB8AC3E}">
        <p14:creationId xmlns:p14="http://schemas.microsoft.com/office/powerpoint/2010/main" val="13327194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46111" y="452718"/>
            <a:ext cx="9404723" cy="1095996"/>
          </a:xfrm>
        </p:spPr>
        <p:txBody>
          <a:bodyPr/>
          <a:lstStyle/>
          <a:p>
            <a:pPr algn="ctr" eaLnBrk="1" hangingPunct="1"/>
            <a:r>
              <a:rPr lang="en-US" altLang="en-US" b="1" dirty="0">
                <a:solidFill>
                  <a:srgbClr val="FFFF00"/>
                </a:solidFill>
                <a:ea typeface="ＭＳ Ｐゴシック" panose="020B0600070205080204" pitchFamily="34" charset="-128"/>
              </a:rPr>
              <a:t>2</a:t>
            </a:r>
            <a:r>
              <a:rPr lang="en-US" altLang="en-US" b="1" dirty="0" smtClean="0">
                <a:solidFill>
                  <a:srgbClr val="FFFF00"/>
                </a:solidFill>
                <a:ea typeface="ＭＳ Ｐゴシック" panose="020B0600070205080204" pitchFamily="34" charset="-128"/>
              </a:rPr>
              <a:t>. WHO IS A MANDATED REPORTER?</a:t>
            </a:r>
            <a:endParaRPr lang="en-US" altLang="en-US" b="1" dirty="0" smtClean="0">
              <a:solidFill>
                <a:srgbClr val="FFFF00"/>
              </a:solidFill>
              <a:ea typeface="ＭＳ Ｐゴシック" panose="020B0600070205080204" pitchFamily="34" charset="-128"/>
            </a:endParaRPr>
          </a:p>
        </p:txBody>
      </p:sp>
      <p:sp>
        <p:nvSpPr>
          <p:cNvPr id="34819" name="Rectangle 3"/>
          <p:cNvSpPr>
            <a:spLocks noGrp="1" noChangeArrowheads="1"/>
          </p:cNvSpPr>
          <p:nvPr>
            <p:ph type="body" idx="1"/>
          </p:nvPr>
        </p:nvSpPr>
        <p:spPr>
          <a:xfrm>
            <a:off x="1013253" y="1614616"/>
            <a:ext cx="10091351" cy="4516310"/>
          </a:xfrm>
        </p:spPr>
        <p:txBody>
          <a:bodyPr>
            <a:normAutofit lnSpcReduction="10000"/>
          </a:bodyPr>
          <a:lstStyle/>
          <a:p>
            <a:pPr eaLnBrk="1" hangingPunct="1"/>
            <a:r>
              <a:rPr lang="en-US" altLang="en-US" sz="2600" dirty="0">
                <a:solidFill>
                  <a:srgbClr val="FFFF00"/>
                </a:solidFill>
                <a:ea typeface="ＭＳ Ｐゴシック" panose="020B0600070205080204" pitchFamily="34" charset="-128"/>
              </a:rPr>
              <a:t>“Any person who has assumed full or intermittent responsibility for the care or custody of an elder or dependent adult, whether or not he or she receives compensation, including administrators, supervisors, and any licensed staff of a public or private facility that provides care or services for elder or dependent adults, or any elder or dependent adult care  custodian, health practitioner, </a:t>
            </a:r>
            <a:r>
              <a:rPr lang="en-US" altLang="en-US" sz="2600" b="1" i="1" u="sng" dirty="0">
                <a:solidFill>
                  <a:srgbClr val="FFFF00"/>
                </a:solidFill>
                <a:ea typeface="ＭＳ Ｐゴシック" panose="020B0600070205080204" pitchFamily="34" charset="-128"/>
              </a:rPr>
              <a:t>clergy member</a:t>
            </a:r>
            <a:r>
              <a:rPr lang="en-US" altLang="en-US" sz="2600" dirty="0">
                <a:solidFill>
                  <a:srgbClr val="FFFF00"/>
                </a:solidFill>
                <a:ea typeface="ＭＳ Ｐゴシック" panose="020B0600070205080204" pitchFamily="34" charset="-128"/>
              </a:rPr>
              <a:t>, or employee of a county adult protective services agency or a local law enforcement agency, is a mandated reporter.”</a:t>
            </a:r>
          </a:p>
          <a:p>
            <a:pPr eaLnBrk="1" hangingPunct="1"/>
            <a:r>
              <a:rPr lang="en-US" altLang="en-US" sz="2600" dirty="0">
                <a:solidFill>
                  <a:srgbClr val="FFFF00"/>
                </a:solidFill>
                <a:ea typeface="ＭＳ Ｐゴシック" panose="020B0600070205080204" pitchFamily="34" charset="-128"/>
              </a:rPr>
              <a:t>Welfare and Institutions Code § 15630</a:t>
            </a:r>
          </a:p>
          <a:p>
            <a:pPr eaLnBrk="1" hangingPunct="1"/>
            <a:endParaRPr lang="en-US" altLang="en-US" sz="2600" dirty="0">
              <a:solidFill>
                <a:srgbClr val="CC3300"/>
              </a:solidFill>
              <a:ea typeface="ＭＳ Ｐゴシック" panose="020B0600070205080204" pitchFamily="34" charset="-128"/>
            </a:endParaRPr>
          </a:p>
        </p:txBody>
      </p:sp>
    </p:spTree>
    <p:extLst>
      <p:ext uri="{BB962C8B-B14F-4D97-AF65-F5344CB8AC3E}">
        <p14:creationId xmlns:p14="http://schemas.microsoft.com/office/powerpoint/2010/main" val="8820642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en-US" altLang="en-US" b="1" dirty="0">
                <a:solidFill>
                  <a:srgbClr val="FFFF00"/>
                </a:solidFill>
                <a:ea typeface="ＭＳ Ｐゴシック" panose="020B0600070205080204" pitchFamily="34" charset="-128"/>
              </a:rPr>
              <a:t>3</a:t>
            </a:r>
            <a:r>
              <a:rPr lang="en-US" altLang="en-US" b="1" dirty="0" smtClean="0">
                <a:solidFill>
                  <a:srgbClr val="FFFF00"/>
                </a:solidFill>
                <a:ea typeface="ＭＳ Ｐゴシック" panose="020B0600070205080204" pitchFamily="34" charset="-128"/>
              </a:rPr>
              <a:t>. </a:t>
            </a:r>
            <a:r>
              <a:rPr lang="en-US" altLang="en-US" b="1" dirty="0" smtClean="0">
                <a:solidFill>
                  <a:srgbClr val="FFFF00"/>
                </a:solidFill>
                <a:ea typeface="ＭＳ Ｐゴシック" panose="020B0600070205080204" pitchFamily="34" charset="-128"/>
              </a:rPr>
              <a:t>WHO IS AN “ELDER” OR “DEPENDENT ADULT”? </a:t>
            </a:r>
            <a:endParaRPr lang="en-US" altLang="en-US" dirty="0" smtClean="0">
              <a:solidFill>
                <a:srgbClr val="FFFF00"/>
              </a:solidFill>
              <a:ea typeface="ＭＳ Ｐゴシック" panose="020B0600070205080204" pitchFamily="34" charset="-128"/>
            </a:endParaRPr>
          </a:p>
        </p:txBody>
      </p:sp>
      <p:sp>
        <p:nvSpPr>
          <p:cNvPr id="33795" name="Rectangle 3"/>
          <p:cNvSpPr>
            <a:spLocks noGrp="1" noChangeArrowheads="1"/>
          </p:cNvSpPr>
          <p:nvPr>
            <p:ph type="body" idx="1"/>
          </p:nvPr>
        </p:nvSpPr>
        <p:spPr>
          <a:xfrm>
            <a:off x="741405" y="1828801"/>
            <a:ext cx="10470292" cy="4431956"/>
          </a:xfrm>
        </p:spPr>
        <p:txBody>
          <a:bodyPr>
            <a:noAutofit/>
          </a:bodyPr>
          <a:lstStyle/>
          <a:p>
            <a:pPr eaLnBrk="1" hangingPunct="1">
              <a:lnSpc>
                <a:spcPct val="90000"/>
              </a:lnSpc>
            </a:pPr>
            <a:r>
              <a:rPr lang="en-US" altLang="en-US" sz="2800" b="1" u="sng" dirty="0" smtClean="0">
                <a:solidFill>
                  <a:srgbClr val="FFFF00"/>
                </a:solidFill>
                <a:ea typeface="ＭＳ Ｐゴシック" panose="020B0600070205080204" pitchFamily="34" charset="-128"/>
              </a:rPr>
              <a:t>ELDER</a:t>
            </a:r>
            <a:r>
              <a:rPr lang="en-US" altLang="en-US" sz="2800" b="1" dirty="0" smtClean="0">
                <a:solidFill>
                  <a:srgbClr val="FFFF00"/>
                </a:solidFill>
                <a:ea typeface="ＭＳ Ｐゴシック" panose="020B0600070205080204" pitchFamily="34" charset="-128"/>
              </a:rPr>
              <a:t>:</a:t>
            </a:r>
            <a:r>
              <a:rPr lang="en-US" altLang="en-US" sz="2800" dirty="0" smtClean="0">
                <a:solidFill>
                  <a:srgbClr val="FFFF00"/>
                </a:solidFill>
                <a:ea typeface="ＭＳ Ｐゴシック" panose="020B0600070205080204" pitchFamily="34" charset="-128"/>
              </a:rPr>
              <a:t> </a:t>
            </a:r>
            <a:r>
              <a:rPr lang="en-US" altLang="en-US" sz="2800" dirty="0">
                <a:solidFill>
                  <a:srgbClr val="FFFF00"/>
                </a:solidFill>
                <a:ea typeface="ＭＳ Ｐゴシック" panose="020B0600070205080204" pitchFamily="34" charset="-128"/>
              </a:rPr>
              <a:t>a person residing in California who is 65 years of age or older. </a:t>
            </a:r>
          </a:p>
          <a:p>
            <a:pPr eaLnBrk="1" hangingPunct="1">
              <a:lnSpc>
                <a:spcPct val="90000"/>
              </a:lnSpc>
            </a:pPr>
            <a:r>
              <a:rPr lang="en-US" altLang="en-US" sz="2800" b="1" u="sng" dirty="0" smtClean="0">
                <a:solidFill>
                  <a:srgbClr val="FFFF00"/>
                </a:solidFill>
                <a:ea typeface="ＭＳ Ｐゴシック" panose="020B0600070205080204" pitchFamily="34" charset="-128"/>
              </a:rPr>
              <a:t>DEPENDENT ADULT</a:t>
            </a:r>
            <a:r>
              <a:rPr lang="en-US" altLang="en-US" sz="2800" dirty="0" smtClean="0">
                <a:solidFill>
                  <a:srgbClr val="FFFF00"/>
                </a:solidFill>
                <a:ea typeface="ＭＳ Ｐゴシック" panose="020B0600070205080204" pitchFamily="34" charset="-128"/>
              </a:rPr>
              <a:t>: </a:t>
            </a:r>
            <a:r>
              <a:rPr lang="en-US" altLang="en-US" sz="2800" dirty="0">
                <a:solidFill>
                  <a:srgbClr val="FFFF00"/>
                </a:solidFill>
                <a:ea typeface="ＭＳ Ｐゴシック" panose="020B0600070205080204" pitchFamily="34" charset="-128"/>
              </a:rPr>
              <a:t>a person between the ages of 18-64 who resides in California and who has physical or mental limitations that restrict his or her ability to carry out normal activities or to protect his or her rights; or, someone between the ages of 18-64 who has  been admitted as an inpatient to 24 hour health facilities, including, but not limited to, general acute care hospitals, acute psychiatric hospitals, skilled nursing facilities, and intermediate care facilities. </a:t>
            </a:r>
          </a:p>
          <a:p>
            <a:pPr eaLnBrk="1" hangingPunct="1">
              <a:lnSpc>
                <a:spcPct val="90000"/>
              </a:lnSpc>
            </a:pPr>
            <a:endParaRPr lang="en-US" altLang="en-US" sz="2800" dirty="0">
              <a:solidFill>
                <a:schemeClr val="accent2"/>
              </a:solidFill>
              <a:ea typeface="ＭＳ Ｐゴシック" panose="020B0600070205080204" pitchFamily="34" charset="-128"/>
            </a:endParaRPr>
          </a:p>
        </p:txBody>
      </p:sp>
    </p:spTree>
    <p:extLst>
      <p:ext uri="{BB962C8B-B14F-4D97-AF65-F5344CB8AC3E}">
        <p14:creationId xmlns:p14="http://schemas.microsoft.com/office/powerpoint/2010/main" val="25524445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46111" y="452718"/>
            <a:ext cx="9404723" cy="642914"/>
          </a:xfrm>
        </p:spPr>
        <p:txBody>
          <a:bodyPr/>
          <a:lstStyle/>
          <a:p>
            <a:endParaRPr lang="en-US" altLang="en-US" dirty="0" smtClean="0">
              <a:ea typeface="ＭＳ Ｐゴシック" panose="020B0600070205080204" pitchFamily="34" charset="-128"/>
            </a:endParaRPr>
          </a:p>
        </p:txBody>
      </p:sp>
      <p:sp>
        <p:nvSpPr>
          <p:cNvPr id="35843" name="Rectangle 3"/>
          <p:cNvSpPr>
            <a:spLocks noGrp="1" noChangeArrowheads="1"/>
          </p:cNvSpPr>
          <p:nvPr>
            <p:ph type="body" idx="1"/>
          </p:nvPr>
        </p:nvSpPr>
        <p:spPr>
          <a:xfrm>
            <a:off x="1103312" y="1441622"/>
            <a:ext cx="8946541" cy="4806777"/>
          </a:xfrm>
        </p:spPr>
        <p:txBody>
          <a:bodyPr>
            <a:noAutofit/>
          </a:bodyPr>
          <a:lstStyle/>
          <a:p>
            <a:r>
              <a:rPr lang="en-US" altLang="en-US" sz="3600" dirty="0" smtClean="0">
                <a:solidFill>
                  <a:srgbClr val="FFFF00"/>
                </a:solidFill>
                <a:ea typeface="ＭＳ Ｐゴシック" panose="020B0600070205080204" pitchFamily="34" charset="-128"/>
              </a:rPr>
              <a:t>Note: Unlike </a:t>
            </a:r>
            <a:r>
              <a:rPr lang="en-US" altLang="en-US" sz="3600" dirty="0" smtClean="0">
                <a:solidFill>
                  <a:srgbClr val="FFFF00"/>
                </a:solidFill>
                <a:ea typeface="ＭＳ Ｐゴシック" panose="020B0600070205080204" pitchFamily="34" charset="-128"/>
              </a:rPr>
              <a:t>mandated child </a:t>
            </a:r>
            <a:r>
              <a:rPr lang="en-US" altLang="en-US" sz="3600" dirty="0" smtClean="0">
                <a:solidFill>
                  <a:srgbClr val="FFFF00"/>
                </a:solidFill>
                <a:ea typeface="ＭＳ Ｐゴシック" panose="020B0600070205080204" pitchFamily="34" charset="-128"/>
              </a:rPr>
              <a:t>abuse reporters, the list of mandated </a:t>
            </a:r>
            <a:r>
              <a:rPr lang="en-US" altLang="en-US" sz="3600" dirty="0" smtClean="0">
                <a:solidFill>
                  <a:srgbClr val="FFFF00"/>
                </a:solidFill>
                <a:ea typeface="ＭＳ Ｐゴシック" panose="020B0600070205080204" pitchFamily="34" charset="-128"/>
              </a:rPr>
              <a:t>elder </a:t>
            </a:r>
            <a:r>
              <a:rPr lang="en-US" altLang="en-US" sz="3600" dirty="0" smtClean="0">
                <a:solidFill>
                  <a:srgbClr val="FFFF00"/>
                </a:solidFill>
                <a:ea typeface="ＭＳ Ｐゴシック" panose="020B0600070205080204" pitchFamily="34" charset="-128"/>
              </a:rPr>
              <a:t>abuse </a:t>
            </a:r>
            <a:r>
              <a:rPr lang="en-US" altLang="en-US" sz="3600" dirty="0" smtClean="0">
                <a:solidFill>
                  <a:srgbClr val="FFFF00"/>
                </a:solidFill>
                <a:ea typeface="ＭＳ Ｐゴシック" panose="020B0600070205080204" pitchFamily="34" charset="-128"/>
              </a:rPr>
              <a:t>reporters is </a:t>
            </a:r>
            <a:r>
              <a:rPr lang="en-US" altLang="en-US" sz="3600" dirty="0" smtClean="0">
                <a:solidFill>
                  <a:srgbClr val="FFFF00"/>
                </a:solidFill>
                <a:ea typeface="ＭＳ Ｐゴシック" panose="020B0600070205080204" pitchFamily="34" charset="-128"/>
              </a:rPr>
              <a:t>fairly short</a:t>
            </a:r>
            <a:r>
              <a:rPr lang="en-US" altLang="en-US" sz="3600" dirty="0" smtClean="0">
                <a:solidFill>
                  <a:srgbClr val="FFFF00"/>
                </a:solidFill>
                <a:ea typeface="ＭＳ Ｐゴシック" panose="020B0600070205080204" pitchFamily="34" charset="-128"/>
              </a:rPr>
              <a:t>.</a:t>
            </a:r>
            <a:endParaRPr lang="en-US" altLang="en-US" sz="3600" dirty="0" smtClean="0">
              <a:solidFill>
                <a:srgbClr val="FFFF00"/>
              </a:solidFill>
              <a:ea typeface="ＭＳ Ｐゴシック" panose="020B0600070205080204" pitchFamily="34" charset="-128"/>
            </a:endParaRPr>
          </a:p>
          <a:p>
            <a:r>
              <a:rPr lang="en-US" altLang="en-US" sz="3600" dirty="0" smtClean="0">
                <a:solidFill>
                  <a:srgbClr val="FFFF00"/>
                </a:solidFill>
                <a:ea typeface="ＭＳ Ｐゴシック" panose="020B0600070205080204" pitchFamily="34" charset="-128"/>
              </a:rPr>
              <a:t>Note: Recall that Elders and Deacons are required to report both child abuse and elder abuse under the Book of Order.</a:t>
            </a:r>
          </a:p>
        </p:txBody>
      </p:sp>
    </p:spTree>
    <p:extLst>
      <p:ext uri="{BB962C8B-B14F-4D97-AF65-F5344CB8AC3E}">
        <p14:creationId xmlns:p14="http://schemas.microsoft.com/office/powerpoint/2010/main" val="41772594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en-US" altLang="en-US" sz="3800" b="1" dirty="0">
                <a:solidFill>
                  <a:srgbClr val="FFFF00"/>
                </a:solidFill>
                <a:ea typeface="ＭＳ Ｐゴシック" panose="020B0600070205080204" pitchFamily="34" charset="-128"/>
              </a:rPr>
              <a:t>4. HOW TO REPORT </a:t>
            </a:r>
            <a:r>
              <a:rPr lang="en-US" altLang="en-US" sz="3800" b="1" dirty="0" smtClean="0">
                <a:solidFill>
                  <a:srgbClr val="FFFF00"/>
                </a:solidFill>
                <a:ea typeface="ＭＳ Ｐゴシック" panose="020B0600070205080204" pitchFamily="34" charset="-128"/>
              </a:rPr>
              <a:t/>
            </a:r>
            <a:br>
              <a:rPr lang="en-US" altLang="en-US" sz="3800" b="1" dirty="0" smtClean="0">
                <a:solidFill>
                  <a:srgbClr val="FFFF00"/>
                </a:solidFill>
                <a:ea typeface="ＭＳ Ｐゴシック" panose="020B0600070205080204" pitchFamily="34" charset="-128"/>
              </a:rPr>
            </a:br>
            <a:r>
              <a:rPr lang="en-US" altLang="en-US" sz="3800" b="1" dirty="0" smtClean="0">
                <a:solidFill>
                  <a:srgbClr val="FFFF00"/>
                </a:solidFill>
                <a:ea typeface="ＭＳ Ｐゴシック" panose="020B0600070205080204" pitchFamily="34" charset="-128"/>
              </a:rPr>
              <a:t>SUSPECTED </a:t>
            </a:r>
            <a:r>
              <a:rPr lang="en-US" altLang="en-US" sz="3800" b="1" dirty="0">
                <a:solidFill>
                  <a:srgbClr val="FFFF00"/>
                </a:solidFill>
                <a:ea typeface="ＭＳ Ｐゴシック" panose="020B0600070205080204" pitchFamily="34" charset="-128"/>
              </a:rPr>
              <a:t>ELDER ABUSE</a:t>
            </a:r>
          </a:p>
        </p:txBody>
      </p:sp>
      <p:sp>
        <p:nvSpPr>
          <p:cNvPr id="36867" name="Rectangle 3"/>
          <p:cNvSpPr>
            <a:spLocks noGrp="1" noChangeArrowheads="1"/>
          </p:cNvSpPr>
          <p:nvPr>
            <p:ph type="body" sz="half" idx="1"/>
          </p:nvPr>
        </p:nvSpPr>
        <p:spPr>
          <a:xfrm>
            <a:off x="609599" y="1600201"/>
            <a:ext cx="6145427" cy="4530725"/>
          </a:xfrm>
        </p:spPr>
        <p:txBody>
          <a:bodyPr>
            <a:noAutofit/>
          </a:bodyPr>
          <a:lstStyle/>
          <a:p>
            <a:r>
              <a:rPr lang="en-US" altLang="en-US" sz="3200" dirty="0">
                <a:solidFill>
                  <a:srgbClr val="FFFF00"/>
                </a:solidFill>
                <a:ea typeface="ＭＳ Ｐゴシック" panose="020B0600070205080204" pitchFamily="34" charset="-128"/>
              </a:rPr>
              <a:t>You must report suspected elder abuse to your local law enforcement agency or to Adult Protective Services.</a:t>
            </a:r>
          </a:p>
          <a:p>
            <a:r>
              <a:rPr lang="en-US" altLang="en-US" sz="3200" dirty="0">
                <a:solidFill>
                  <a:srgbClr val="FFFF00"/>
                </a:solidFill>
                <a:ea typeface="ＭＳ Ｐゴシック" panose="020B0600070205080204" pitchFamily="34" charset="-128"/>
              </a:rPr>
              <a:t>In Santa Clara County, the phone number for APS is </a:t>
            </a:r>
            <a:r>
              <a:rPr lang="en-US" altLang="en-US" sz="3200" b="1" u="sng" dirty="0" smtClean="0">
                <a:solidFill>
                  <a:srgbClr val="FFFF00"/>
                </a:solidFill>
                <a:ea typeface="ＭＳ Ｐゴシック" panose="020B0600070205080204" pitchFamily="34" charset="-128"/>
              </a:rPr>
              <a:t>408-975-4900 </a:t>
            </a:r>
            <a:r>
              <a:rPr lang="en-US" altLang="en-US" sz="3200" b="1" u="sng" dirty="0">
                <a:solidFill>
                  <a:srgbClr val="FFFF00"/>
                </a:solidFill>
                <a:ea typeface="ＭＳ Ｐゴシック" panose="020B0600070205080204" pitchFamily="34" charset="-128"/>
              </a:rPr>
              <a:t>or 1-800-414-2002. </a:t>
            </a:r>
            <a:endParaRPr lang="en-US" altLang="en-US" sz="3200" b="1" u="sng" dirty="0">
              <a:solidFill>
                <a:schemeClr val="accent2"/>
              </a:solidFill>
              <a:ea typeface="ＭＳ Ｐゴシック" panose="020B0600070205080204" pitchFamily="34" charset="-128"/>
            </a:endParaRPr>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14710" y="3952236"/>
            <a:ext cx="1817200" cy="1657731"/>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7260" y="3952236"/>
            <a:ext cx="1764334" cy="16577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4409" y="1679468"/>
            <a:ext cx="2002846" cy="2002846"/>
          </a:xfrm>
          <a:prstGeom prst="rect">
            <a:avLst/>
          </a:prstGeom>
        </p:spPr>
      </p:pic>
    </p:spTree>
    <p:extLst>
      <p:ext uri="{BB962C8B-B14F-4D97-AF65-F5344CB8AC3E}">
        <p14:creationId xmlns:p14="http://schemas.microsoft.com/office/powerpoint/2010/main" val="3343704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55051623"/>
              </p:ext>
            </p:extLst>
          </p:nvPr>
        </p:nvGraphicFramePr>
        <p:xfrm>
          <a:off x="1103312" y="1729946"/>
          <a:ext cx="9894202" cy="4518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72738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For Protecting Our </a:t>
            </a:r>
            <a:r>
              <a:rPr lang="en-US" dirty="0" smtClean="0"/>
              <a:t>Children, Youth and Seniors!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4480837"/>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60</a:t>
            </a:fld>
            <a:endParaRPr lang="en-US" dirty="0"/>
          </a:p>
        </p:txBody>
      </p:sp>
    </p:spTree>
    <p:extLst>
      <p:ext uri="{BB962C8B-B14F-4D97-AF65-F5344CB8AC3E}">
        <p14:creationId xmlns:p14="http://schemas.microsoft.com/office/powerpoint/2010/main" val="2276374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Presentation Outline (continued)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46255762"/>
              </p:ext>
            </p:extLst>
          </p:nvPr>
        </p:nvGraphicFramePr>
        <p:xfrm>
          <a:off x="1103312" y="1644074"/>
          <a:ext cx="9897197" cy="4756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521629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Child Abuse Reporting Law?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8183815"/>
              </p:ext>
            </p:extLst>
          </p:nvPr>
        </p:nvGraphicFramePr>
        <p:xfrm>
          <a:off x="1103312" y="2052918"/>
          <a:ext cx="98867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100005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0510549"/>
              </p:ext>
            </p:extLst>
          </p:nvPr>
        </p:nvGraphicFramePr>
        <p:xfrm>
          <a:off x="1103312" y="655608"/>
          <a:ext cx="9795597" cy="5978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34440805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1565</TotalTime>
  <Words>3101</Words>
  <Application>Microsoft Office PowerPoint</Application>
  <PresentationFormat>Widescreen</PresentationFormat>
  <Paragraphs>249</Paragraphs>
  <Slides>60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ＭＳ Ｐゴシック</vt:lpstr>
      <vt:lpstr>Arial</vt:lpstr>
      <vt:lpstr>Calibri</vt:lpstr>
      <vt:lpstr>Century Gothic</vt:lpstr>
      <vt:lpstr>Wingdings 3</vt:lpstr>
      <vt:lpstr>Ion</vt:lpstr>
      <vt:lpstr>MANDATORY CHILD ABUSE AND NEGELCT REPORTING LAW (CANRA)  FOR CHURCHES</vt:lpstr>
      <vt:lpstr>SITUATION #1</vt:lpstr>
      <vt:lpstr>PowerPoint Presentation</vt:lpstr>
      <vt:lpstr>PowerPoint Presentation</vt:lpstr>
      <vt:lpstr>PowerPoint Presentation</vt:lpstr>
      <vt:lpstr>Presentation Outline</vt:lpstr>
      <vt:lpstr>Presentation Outline (continued)</vt:lpstr>
      <vt:lpstr>What Is The Child Abuse Reporting Law?</vt:lpstr>
      <vt:lpstr>PowerPoint Presentation</vt:lpstr>
      <vt:lpstr>What Does the Child Abuse Reporting Act Require?</vt:lpstr>
      <vt:lpstr>What is “Reasonable Suspicion”?</vt:lpstr>
      <vt:lpstr>Who Are Mandated Reporters?</vt:lpstr>
      <vt:lpstr>What does “Clergy Member” Include?</vt:lpstr>
      <vt:lpstr>Other Mandated Reporters in a Church Context</vt:lpstr>
      <vt:lpstr>PowerPoint Presentation</vt:lpstr>
      <vt:lpstr>YES</vt:lpstr>
      <vt:lpstr>Presbyterian Church Book of Order</vt:lpstr>
      <vt:lpstr>G-4.0302 –  Mandatory Reporting </vt:lpstr>
      <vt:lpstr>Caution</vt:lpstr>
      <vt:lpstr>What About Volunteers?</vt:lpstr>
      <vt:lpstr>PowerPoint Presentation</vt:lpstr>
      <vt:lpstr>How to Report Suspected Child Abuse?</vt:lpstr>
      <vt:lpstr>What Liability for Failing to Report?</vt:lpstr>
      <vt:lpstr>What Protection for Reporting?</vt:lpstr>
      <vt:lpstr>What are the 4 types of  reportable child maltreatment?</vt:lpstr>
      <vt:lpstr>PowerPoint Presentation</vt:lpstr>
      <vt:lpstr>What About Spanking?</vt:lpstr>
      <vt:lpstr>BUT SEE American Academy of Pediatrics…</vt:lpstr>
      <vt:lpstr>SITUATION #2</vt:lpstr>
      <vt:lpstr>PowerPoint Presentation</vt:lpstr>
      <vt:lpstr>PowerPoint Presentation</vt:lpstr>
      <vt:lpstr>What is Domestic Violence?</vt:lpstr>
      <vt:lpstr>How Does Domestic Violence Affect Children?</vt:lpstr>
      <vt:lpstr>PowerPoint Presentation</vt:lpstr>
      <vt:lpstr>PowerPoint Presentation</vt:lpstr>
      <vt:lpstr>PowerPoint Presentation</vt:lpstr>
      <vt:lpstr>PowerPoint Presentation</vt:lpstr>
      <vt:lpstr>What Causes Neglect?</vt:lpstr>
      <vt:lpstr>Situation #3</vt:lpstr>
      <vt:lpstr>PowerPoint Presentation</vt:lpstr>
      <vt:lpstr>PowerPoint Presentation</vt:lpstr>
      <vt:lpstr>PowerPoint Presentation</vt:lpstr>
      <vt:lpstr>PowerPoint Presentation</vt:lpstr>
      <vt:lpstr>Sanctions for IMPEDING  a Report of Suspected Abuse </vt:lpstr>
      <vt:lpstr>How do church personnel policies affect the duty to report?  </vt:lpstr>
      <vt:lpstr>SITUATION #4</vt:lpstr>
      <vt:lpstr>PowerPoint Presentation</vt:lpstr>
      <vt:lpstr>PowerPoint Presentation</vt:lpstr>
      <vt:lpstr>Practical Tips</vt:lpstr>
      <vt:lpstr>PowerPoint Presentation</vt:lpstr>
      <vt:lpstr>PowerPoint Presentation</vt:lpstr>
      <vt:lpstr>CANRA TRAINING RESOURCES</vt:lpstr>
      <vt:lpstr>ELDER AND DEPENDENT ADULT ABUSE OR NEGLECT</vt:lpstr>
      <vt:lpstr>Reporting Elder and Dependent Adult Abuse</vt:lpstr>
      <vt:lpstr>1. WHAT IS REPORTABLE?</vt:lpstr>
      <vt:lpstr>2. WHO IS A MANDATED REPORTER?</vt:lpstr>
      <vt:lpstr>3. WHO IS AN “ELDER” OR “DEPENDENT ADULT”? </vt:lpstr>
      <vt:lpstr>PowerPoint Presentation</vt:lpstr>
      <vt:lpstr>4. HOW TO REPORT  SUSPECTED ELDER ABUSE</vt:lpstr>
      <vt:lpstr>Thank You For Protecting Our Children, Youth and Seniors!</vt:lpstr>
    </vt:vector>
  </TitlesOfParts>
  <Company>scscourt.org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ABUSE REPORTING LAW FOR CHURCHES</dc:title>
  <dc:creator>L. Michael Clark</dc:creator>
  <cp:lastModifiedBy>L. Michael Clark</cp:lastModifiedBy>
  <cp:revision>61</cp:revision>
  <cp:lastPrinted>2019-03-05T21:56:24Z</cp:lastPrinted>
  <dcterms:created xsi:type="dcterms:W3CDTF">2016-07-21T19:47:39Z</dcterms:created>
  <dcterms:modified xsi:type="dcterms:W3CDTF">2019-03-29T19:41:40Z</dcterms:modified>
</cp:coreProperties>
</file>